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1318200" cy="435625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192">
          <p15:clr>
            <a:srgbClr val="000000"/>
          </p15:clr>
        </p15:guide>
        <p15:guide id="2" pos="9864">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Oh7515qdLtlpPk0py2ckVAjA9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70"/>
    <a:srgbClr val="FF7F00"/>
    <a:srgbClr val="253786"/>
    <a:srgbClr val="FFB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 d="100"/>
          <a:sy n="19" d="100"/>
        </p:scale>
        <p:origin x="1328" y="-1356"/>
      </p:cViewPr>
      <p:guideLst>
        <p:guide orient="horz" pos="19192"/>
        <p:guide pos="9864"/>
      </p:guideLst>
    </p:cSldViewPr>
  </p:slideViewPr>
  <p:notesTextViewPr>
    <p:cViewPr>
      <p:scale>
        <a:sx n="1" d="1"/>
        <a:sy n="1" d="1"/>
      </p:scale>
      <p:origin x="0" y="-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19337" y="1143000"/>
            <a:ext cx="2219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2:notes"/>
          <p:cNvSpPr>
            <a:spLocks noGrp="1" noRot="1" noChangeAspect="1"/>
          </p:cNvSpPr>
          <p:nvPr>
            <p:ph type="sldImg" idx="2"/>
          </p:nvPr>
        </p:nvSpPr>
        <p:spPr>
          <a:xfrm>
            <a:off x="2319338" y="1143000"/>
            <a:ext cx="22193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2348865" y="13529538"/>
            <a:ext cx="26620471" cy="9340824"/>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4697730" y="24685469"/>
            <a:ext cx="21922740" cy="11134991"/>
          </a:xfrm>
          <a:prstGeom prst="rect">
            <a:avLst/>
          </a:prstGeom>
          <a:noFill/>
          <a:ln>
            <a:noFill/>
          </a:ln>
        </p:spPr>
        <p:txBody>
          <a:bodyPr spcFirstLastPara="1" wrap="square" lIns="408425" tIns="204200" rIns="408425" bIns="204200" anchor="t" anchorCtr="0">
            <a:noAutofit/>
          </a:bodyPr>
          <a:lstStyle>
            <a:lvl1pPr lvl="0" algn="ctr">
              <a:lnSpc>
                <a:spcPct val="100000"/>
              </a:lnSpc>
              <a:spcBef>
                <a:spcPts val="2860"/>
              </a:spcBef>
              <a:spcAft>
                <a:spcPts val="0"/>
              </a:spcAft>
              <a:buClr>
                <a:schemeClr val="dk1"/>
              </a:buClr>
              <a:buSzPts val="14300"/>
              <a:buFont typeface="Arial"/>
              <a:buNone/>
              <a:defRPr/>
            </a:lvl1pPr>
            <a:lvl2pPr lvl="1" algn="ctr">
              <a:lnSpc>
                <a:spcPct val="100000"/>
              </a:lnSpc>
              <a:spcBef>
                <a:spcPts val="2500"/>
              </a:spcBef>
              <a:spcAft>
                <a:spcPts val="0"/>
              </a:spcAft>
              <a:buClr>
                <a:schemeClr val="dk1"/>
              </a:buClr>
              <a:buSzPts val="12500"/>
              <a:buFont typeface="Arial"/>
              <a:buNone/>
              <a:defRPr/>
            </a:lvl2pPr>
            <a:lvl3pPr lvl="2" algn="ctr">
              <a:lnSpc>
                <a:spcPct val="100000"/>
              </a:lnSpc>
              <a:spcBef>
                <a:spcPts val="2140"/>
              </a:spcBef>
              <a:spcAft>
                <a:spcPts val="0"/>
              </a:spcAft>
              <a:buClr>
                <a:schemeClr val="dk1"/>
              </a:buClr>
              <a:buSzPts val="10700"/>
              <a:buFont typeface="Arial"/>
              <a:buNone/>
              <a:defRPr/>
            </a:lvl3pPr>
            <a:lvl4pPr lvl="3" algn="ctr">
              <a:lnSpc>
                <a:spcPct val="100000"/>
              </a:lnSpc>
              <a:spcBef>
                <a:spcPts val="1780"/>
              </a:spcBef>
              <a:spcAft>
                <a:spcPts val="0"/>
              </a:spcAft>
              <a:buClr>
                <a:schemeClr val="dk1"/>
              </a:buClr>
              <a:buSzPts val="8900"/>
              <a:buFont typeface="Arial"/>
              <a:buNone/>
              <a:defRPr/>
            </a:lvl4pPr>
            <a:lvl5pPr lvl="4" algn="ctr">
              <a:lnSpc>
                <a:spcPct val="100000"/>
              </a:lnSpc>
              <a:spcBef>
                <a:spcPts val="1780"/>
              </a:spcBef>
              <a:spcAft>
                <a:spcPts val="0"/>
              </a:spcAft>
              <a:buClr>
                <a:schemeClr val="dk1"/>
              </a:buClr>
              <a:buSzPts val="8900"/>
              <a:buFont typeface="Arial"/>
              <a:buNone/>
              <a:defRPr/>
            </a:lvl5pPr>
            <a:lvl6pPr lvl="5" algn="ctr">
              <a:lnSpc>
                <a:spcPct val="100000"/>
              </a:lnSpc>
              <a:spcBef>
                <a:spcPts val="1780"/>
              </a:spcBef>
              <a:spcAft>
                <a:spcPts val="0"/>
              </a:spcAft>
              <a:buClr>
                <a:schemeClr val="dk1"/>
              </a:buClr>
              <a:buSzPts val="8900"/>
              <a:buFont typeface="Arial"/>
              <a:buNone/>
              <a:defRPr/>
            </a:lvl6pPr>
            <a:lvl7pPr lvl="6" algn="ctr">
              <a:lnSpc>
                <a:spcPct val="100000"/>
              </a:lnSpc>
              <a:spcBef>
                <a:spcPts val="1780"/>
              </a:spcBef>
              <a:spcAft>
                <a:spcPts val="0"/>
              </a:spcAft>
              <a:buClr>
                <a:schemeClr val="dk1"/>
              </a:buClr>
              <a:buSzPts val="8900"/>
              <a:buFont typeface="Arial"/>
              <a:buNone/>
              <a:defRPr/>
            </a:lvl7pPr>
            <a:lvl8pPr lvl="7" algn="ctr">
              <a:lnSpc>
                <a:spcPct val="100000"/>
              </a:lnSpc>
              <a:spcBef>
                <a:spcPts val="1780"/>
              </a:spcBef>
              <a:spcAft>
                <a:spcPts val="0"/>
              </a:spcAft>
              <a:buClr>
                <a:schemeClr val="dk1"/>
              </a:buClr>
              <a:buSzPts val="8900"/>
              <a:buFont typeface="Arial"/>
              <a:buNone/>
              <a:defRPr/>
            </a:lvl8pPr>
            <a:lvl9pPr lvl="8" algn="ctr">
              <a:lnSpc>
                <a:spcPct val="100000"/>
              </a:lnSpc>
              <a:spcBef>
                <a:spcPts val="1780"/>
              </a:spcBef>
              <a:spcAft>
                <a:spcPts val="0"/>
              </a:spcAft>
              <a:buClr>
                <a:schemeClr val="dk1"/>
              </a:buClr>
              <a:buSzPts val="8900"/>
              <a:buFont typeface="Arial"/>
              <a:buNone/>
              <a:defRPr/>
            </a:lvl9pPr>
          </a:lstStyle>
          <a:p>
            <a:endParaRPr/>
          </a:p>
        </p:txBody>
      </p:sp>
      <p:sp>
        <p:nvSpPr>
          <p:cNvPr id="18" name="Google Shape;18;p4"/>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2472110" y="27994550"/>
            <a:ext cx="26620471" cy="8649689"/>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sz="179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a:off x="2472110" y="18465236"/>
            <a:ext cx="26620471" cy="9529314"/>
          </a:xfrm>
          <a:prstGeom prst="rect">
            <a:avLst/>
          </a:prstGeom>
          <a:noFill/>
          <a:ln>
            <a:noFill/>
          </a:ln>
        </p:spPr>
        <p:txBody>
          <a:bodyPr spcFirstLastPara="1" wrap="square" lIns="408425" tIns="204200" rIns="408425" bIns="204200" anchor="b" anchorCtr="0">
            <a:noAutofit/>
          </a:bodyPr>
          <a:lstStyle>
            <a:lvl1pPr marL="457200" lvl="0" indent="-228600" algn="l">
              <a:lnSpc>
                <a:spcPct val="100000"/>
              </a:lnSpc>
              <a:spcBef>
                <a:spcPts val="1780"/>
              </a:spcBef>
              <a:spcAft>
                <a:spcPts val="0"/>
              </a:spcAft>
              <a:buClr>
                <a:schemeClr val="dk1"/>
              </a:buClr>
              <a:buSzPts val="8900"/>
              <a:buFont typeface="Arial"/>
              <a:buNone/>
              <a:defRPr sz="8900"/>
            </a:lvl1pPr>
            <a:lvl2pPr marL="914400" lvl="1" indent="-228600" algn="l">
              <a:lnSpc>
                <a:spcPct val="100000"/>
              </a:lnSpc>
              <a:spcBef>
                <a:spcPts val="1600"/>
              </a:spcBef>
              <a:spcAft>
                <a:spcPts val="0"/>
              </a:spcAft>
              <a:buClr>
                <a:schemeClr val="dk1"/>
              </a:buClr>
              <a:buSzPts val="8000"/>
              <a:buFont typeface="Arial"/>
              <a:buNone/>
              <a:defRPr sz="8000"/>
            </a:lvl2pPr>
            <a:lvl3pPr marL="1371600" lvl="2" indent="-228600" algn="l">
              <a:lnSpc>
                <a:spcPct val="100000"/>
              </a:lnSpc>
              <a:spcBef>
                <a:spcPts val="1420"/>
              </a:spcBef>
              <a:spcAft>
                <a:spcPts val="0"/>
              </a:spcAft>
              <a:buClr>
                <a:schemeClr val="dk1"/>
              </a:buClr>
              <a:buSzPts val="7100"/>
              <a:buFont typeface="Arial"/>
              <a:buNone/>
              <a:defRPr sz="7100"/>
            </a:lvl3pPr>
            <a:lvl4pPr marL="1828800" lvl="3" indent="-228600" algn="l">
              <a:lnSpc>
                <a:spcPct val="100000"/>
              </a:lnSpc>
              <a:spcBef>
                <a:spcPts val="1260"/>
              </a:spcBef>
              <a:spcAft>
                <a:spcPts val="0"/>
              </a:spcAft>
              <a:buClr>
                <a:schemeClr val="dk1"/>
              </a:buClr>
              <a:buSzPts val="6300"/>
              <a:buFont typeface="Arial"/>
              <a:buNone/>
              <a:defRPr sz="6300"/>
            </a:lvl4pPr>
            <a:lvl5pPr marL="2286000" lvl="4" indent="-228600" algn="l">
              <a:lnSpc>
                <a:spcPct val="100000"/>
              </a:lnSpc>
              <a:spcBef>
                <a:spcPts val="1260"/>
              </a:spcBef>
              <a:spcAft>
                <a:spcPts val="0"/>
              </a:spcAft>
              <a:buClr>
                <a:schemeClr val="dk1"/>
              </a:buClr>
              <a:buSzPts val="6300"/>
              <a:buFont typeface="Arial"/>
              <a:buNone/>
              <a:defRPr sz="6300"/>
            </a:lvl5pPr>
            <a:lvl6pPr marL="2743200" lvl="5" indent="-228600" algn="l">
              <a:lnSpc>
                <a:spcPct val="100000"/>
              </a:lnSpc>
              <a:spcBef>
                <a:spcPts val="1260"/>
              </a:spcBef>
              <a:spcAft>
                <a:spcPts val="0"/>
              </a:spcAft>
              <a:buClr>
                <a:schemeClr val="dk1"/>
              </a:buClr>
              <a:buSzPts val="6300"/>
              <a:buFont typeface="Arial"/>
              <a:buNone/>
              <a:defRPr sz="6300"/>
            </a:lvl6pPr>
            <a:lvl7pPr marL="3200400" lvl="6" indent="-228600" algn="l">
              <a:lnSpc>
                <a:spcPct val="100000"/>
              </a:lnSpc>
              <a:spcBef>
                <a:spcPts val="1260"/>
              </a:spcBef>
              <a:spcAft>
                <a:spcPts val="0"/>
              </a:spcAft>
              <a:buClr>
                <a:schemeClr val="dk1"/>
              </a:buClr>
              <a:buSzPts val="6300"/>
              <a:buFont typeface="Arial"/>
              <a:buNone/>
              <a:defRPr sz="6300"/>
            </a:lvl7pPr>
            <a:lvl8pPr marL="3657600" lvl="7" indent="-228600" algn="l">
              <a:lnSpc>
                <a:spcPct val="100000"/>
              </a:lnSpc>
              <a:spcBef>
                <a:spcPts val="1260"/>
              </a:spcBef>
              <a:spcAft>
                <a:spcPts val="0"/>
              </a:spcAft>
              <a:buClr>
                <a:schemeClr val="dk1"/>
              </a:buClr>
              <a:buSzPts val="6300"/>
              <a:buFont typeface="Arial"/>
              <a:buNone/>
              <a:defRPr sz="6300"/>
            </a:lvl8pPr>
            <a:lvl9pPr marL="4114800" lvl="8" indent="-228600" algn="l">
              <a:lnSpc>
                <a:spcPct val="100000"/>
              </a:lnSpc>
              <a:spcBef>
                <a:spcPts val="1260"/>
              </a:spcBef>
              <a:spcAft>
                <a:spcPts val="0"/>
              </a:spcAft>
              <a:buClr>
                <a:schemeClr val="dk1"/>
              </a:buClr>
              <a:buSzPts val="6300"/>
              <a:buFont typeface="Arial"/>
              <a:buNone/>
              <a:defRPr sz="6300"/>
            </a:lvl9pPr>
          </a:lstStyle>
          <a:p>
            <a:endParaRPr/>
          </a:p>
        </p:txBody>
      </p:sp>
      <p:sp>
        <p:nvSpPr>
          <p:cNvPr id="75" name="Google Shape;75;p13"/>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1565275" y="1744662"/>
            <a:ext cx="28187651" cy="7261225"/>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a:off x="1565275" y="10164762"/>
            <a:ext cx="28187651" cy="28748036"/>
          </a:xfrm>
          <a:prstGeom prst="rect">
            <a:avLst/>
          </a:prstGeom>
          <a:noFill/>
          <a:ln>
            <a:noFill/>
          </a:ln>
        </p:spPr>
        <p:txBody>
          <a:bodyPr spcFirstLastPara="1" wrap="square" lIns="408425" tIns="204200" rIns="408425" bIns="2042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rot="5400000">
            <a:off x="7645081" y="16805910"/>
            <a:ext cx="37167824" cy="7046595"/>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rot="5400000">
            <a:off x="-6796090" y="10107296"/>
            <a:ext cx="37167824" cy="20443824"/>
          </a:xfrm>
          <a:prstGeom prst="rect">
            <a:avLst/>
          </a:prstGeom>
          <a:noFill/>
          <a:ln>
            <a:noFill/>
          </a:ln>
        </p:spPr>
        <p:txBody>
          <a:bodyPr spcFirstLastPara="1" wrap="square" lIns="408425" tIns="204200" rIns="408425" bIns="2042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565275" y="1744662"/>
            <a:ext cx="28187651" cy="7261225"/>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rot="5400000">
            <a:off x="1285081" y="10444955"/>
            <a:ext cx="28748036" cy="28187651"/>
          </a:xfrm>
          <a:prstGeom prst="rect">
            <a:avLst/>
          </a:prstGeom>
          <a:noFill/>
          <a:ln>
            <a:noFill/>
          </a:ln>
        </p:spPr>
        <p:txBody>
          <a:bodyPr spcFirstLastPara="1" wrap="square" lIns="408425" tIns="204200" rIns="408425" bIns="2042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6"/>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6140399" y="30493813"/>
            <a:ext cx="18790920" cy="3602291"/>
          </a:xfrm>
          <a:prstGeom prst="rect">
            <a:avLst/>
          </a:prstGeom>
          <a:noFill/>
          <a:ln>
            <a:noFill/>
          </a:ln>
        </p:spPr>
        <p:txBody>
          <a:bodyPr spcFirstLastPara="1" wrap="square" lIns="408425" tIns="204200" rIns="408425" bIns="204200" anchor="b" anchorCtr="0">
            <a:noAutofit/>
          </a:bodyPr>
          <a:lstStyle>
            <a:lvl1pPr lvl="0" algn="l">
              <a:lnSpc>
                <a:spcPct val="100000"/>
              </a:lnSpc>
              <a:spcBef>
                <a:spcPts val="0"/>
              </a:spcBef>
              <a:spcAft>
                <a:spcPts val="0"/>
              </a:spcAft>
              <a:buSzPts val="1400"/>
              <a:buNone/>
              <a:defRPr sz="89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7"/>
          <p:cNvSpPr>
            <a:spLocks noGrp="1"/>
          </p:cNvSpPr>
          <p:nvPr>
            <p:ph type="pic" idx="2"/>
          </p:nvPr>
        </p:nvSpPr>
        <p:spPr>
          <a:xfrm>
            <a:off x="6140399" y="3895501"/>
            <a:ext cx="18790920" cy="26137553"/>
          </a:xfrm>
          <a:prstGeom prst="rect">
            <a:avLst/>
          </a:prstGeom>
          <a:noFill/>
          <a:ln>
            <a:noFill/>
          </a:ln>
        </p:spPr>
      </p:sp>
      <p:sp>
        <p:nvSpPr>
          <p:cNvPr id="36" name="Google Shape;36;p7"/>
          <p:cNvSpPr txBox="1">
            <a:spLocks noGrp="1"/>
          </p:cNvSpPr>
          <p:nvPr>
            <p:ph type="body" idx="1"/>
          </p:nvPr>
        </p:nvSpPr>
        <p:spPr>
          <a:xfrm>
            <a:off x="6140399" y="34096103"/>
            <a:ext cx="18790920" cy="5110227"/>
          </a:xfrm>
          <a:prstGeom prst="rect">
            <a:avLst/>
          </a:prstGeom>
          <a:noFill/>
          <a:ln>
            <a:noFill/>
          </a:ln>
        </p:spPr>
        <p:txBody>
          <a:bodyPr spcFirstLastPara="1" wrap="square" lIns="408425" tIns="204200" rIns="408425" bIns="204200" anchor="t" anchorCtr="0">
            <a:noAutofit/>
          </a:bodyPr>
          <a:lstStyle>
            <a:lvl1pPr marL="457200" lvl="0" indent="-228600" algn="l">
              <a:lnSpc>
                <a:spcPct val="100000"/>
              </a:lnSpc>
              <a:spcBef>
                <a:spcPts val="1260"/>
              </a:spcBef>
              <a:spcAft>
                <a:spcPts val="0"/>
              </a:spcAft>
              <a:buClr>
                <a:schemeClr val="dk1"/>
              </a:buClr>
              <a:buSzPts val="6300"/>
              <a:buFont typeface="Arial"/>
              <a:buNone/>
              <a:defRPr sz="6300"/>
            </a:lvl1pPr>
            <a:lvl2pPr marL="914400" lvl="1" indent="-228600" algn="l">
              <a:lnSpc>
                <a:spcPct val="100000"/>
              </a:lnSpc>
              <a:spcBef>
                <a:spcPts val="1080"/>
              </a:spcBef>
              <a:spcAft>
                <a:spcPts val="0"/>
              </a:spcAft>
              <a:buClr>
                <a:schemeClr val="dk1"/>
              </a:buClr>
              <a:buSzPts val="5400"/>
              <a:buFont typeface="Arial"/>
              <a:buNone/>
              <a:defRPr sz="5400"/>
            </a:lvl2pPr>
            <a:lvl3pPr marL="1371600" lvl="2" indent="-228600" algn="l">
              <a:lnSpc>
                <a:spcPct val="100000"/>
              </a:lnSpc>
              <a:spcBef>
                <a:spcPts val="900"/>
              </a:spcBef>
              <a:spcAft>
                <a:spcPts val="0"/>
              </a:spcAft>
              <a:buClr>
                <a:schemeClr val="dk1"/>
              </a:buClr>
              <a:buSzPts val="4500"/>
              <a:buFont typeface="Arial"/>
              <a:buNone/>
              <a:defRPr sz="4500"/>
            </a:lvl3pPr>
            <a:lvl4pPr marL="1828800" lvl="3" indent="-228600" algn="l">
              <a:lnSpc>
                <a:spcPct val="100000"/>
              </a:lnSpc>
              <a:spcBef>
                <a:spcPts val="800"/>
              </a:spcBef>
              <a:spcAft>
                <a:spcPts val="0"/>
              </a:spcAft>
              <a:buClr>
                <a:schemeClr val="dk1"/>
              </a:buClr>
              <a:buSzPts val="4000"/>
              <a:buFont typeface="Arial"/>
              <a:buNone/>
              <a:defRPr sz="4000"/>
            </a:lvl4pPr>
            <a:lvl5pPr marL="2286000" lvl="4" indent="-228600" algn="l">
              <a:lnSpc>
                <a:spcPct val="100000"/>
              </a:lnSpc>
              <a:spcBef>
                <a:spcPts val="800"/>
              </a:spcBef>
              <a:spcAft>
                <a:spcPts val="0"/>
              </a:spcAft>
              <a:buClr>
                <a:schemeClr val="dk1"/>
              </a:buClr>
              <a:buSzPts val="4000"/>
              <a:buFont typeface="Arial"/>
              <a:buNone/>
              <a:defRPr sz="4000"/>
            </a:lvl5pPr>
            <a:lvl6pPr marL="2743200" lvl="5" indent="-228600" algn="l">
              <a:lnSpc>
                <a:spcPct val="100000"/>
              </a:lnSpc>
              <a:spcBef>
                <a:spcPts val="800"/>
              </a:spcBef>
              <a:spcAft>
                <a:spcPts val="0"/>
              </a:spcAft>
              <a:buClr>
                <a:schemeClr val="dk1"/>
              </a:buClr>
              <a:buSzPts val="4000"/>
              <a:buFont typeface="Arial"/>
              <a:buNone/>
              <a:defRPr sz="4000"/>
            </a:lvl6pPr>
            <a:lvl7pPr marL="3200400" lvl="6" indent="-228600" algn="l">
              <a:lnSpc>
                <a:spcPct val="100000"/>
              </a:lnSpc>
              <a:spcBef>
                <a:spcPts val="800"/>
              </a:spcBef>
              <a:spcAft>
                <a:spcPts val="0"/>
              </a:spcAft>
              <a:buClr>
                <a:schemeClr val="dk1"/>
              </a:buClr>
              <a:buSzPts val="4000"/>
              <a:buFont typeface="Arial"/>
              <a:buNone/>
              <a:defRPr sz="4000"/>
            </a:lvl7pPr>
            <a:lvl8pPr marL="3657600" lvl="7" indent="-228600" algn="l">
              <a:lnSpc>
                <a:spcPct val="100000"/>
              </a:lnSpc>
              <a:spcBef>
                <a:spcPts val="800"/>
              </a:spcBef>
              <a:spcAft>
                <a:spcPts val="0"/>
              </a:spcAft>
              <a:buClr>
                <a:schemeClr val="dk1"/>
              </a:buClr>
              <a:buSzPts val="4000"/>
              <a:buFont typeface="Arial"/>
              <a:buNone/>
              <a:defRPr sz="4000"/>
            </a:lvl8pPr>
            <a:lvl9pPr marL="4114800" lvl="8" indent="-228600" algn="l">
              <a:lnSpc>
                <a:spcPct val="100000"/>
              </a:lnSpc>
              <a:spcBef>
                <a:spcPts val="800"/>
              </a:spcBef>
              <a:spcAft>
                <a:spcPts val="0"/>
              </a:spcAft>
              <a:buClr>
                <a:schemeClr val="dk1"/>
              </a:buClr>
              <a:buSzPts val="4000"/>
              <a:buFont typeface="Arial"/>
              <a:buNone/>
              <a:defRPr sz="4000"/>
            </a:lvl9pPr>
          </a:lstStyle>
          <a:p>
            <a:endParaRPr/>
          </a:p>
        </p:txBody>
      </p:sp>
      <p:sp>
        <p:nvSpPr>
          <p:cNvPr id="37" name="Google Shape;37;p7"/>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565910" y="1731336"/>
            <a:ext cx="10301660" cy="7386093"/>
          </a:xfrm>
          <a:prstGeom prst="rect">
            <a:avLst/>
          </a:prstGeom>
          <a:noFill/>
          <a:ln>
            <a:noFill/>
          </a:ln>
        </p:spPr>
        <p:txBody>
          <a:bodyPr spcFirstLastPara="1" wrap="square" lIns="408425" tIns="204200" rIns="408425" bIns="204200" anchor="b" anchorCtr="0">
            <a:noAutofit/>
          </a:bodyPr>
          <a:lstStyle>
            <a:lvl1pPr lvl="0" algn="l">
              <a:lnSpc>
                <a:spcPct val="100000"/>
              </a:lnSpc>
              <a:spcBef>
                <a:spcPts val="0"/>
              </a:spcBef>
              <a:spcAft>
                <a:spcPts val="0"/>
              </a:spcAft>
              <a:buSzPts val="1400"/>
              <a:buNone/>
              <a:defRPr sz="89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12244549" y="1731336"/>
            <a:ext cx="17507741" cy="37181786"/>
          </a:xfrm>
          <a:prstGeom prst="rect">
            <a:avLst/>
          </a:prstGeom>
          <a:noFill/>
          <a:ln>
            <a:noFill/>
          </a:ln>
        </p:spPr>
        <p:txBody>
          <a:bodyPr spcFirstLastPara="1" wrap="square" lIns="408425" tIns="204200" rIns="408425" bIns="204200" anchor="t" anchorCtr="0">
            <a:noAutofit/>
          </a:bodyPr>
          <a:lstStyle>
            <a:lvl1pPr marL="457200" lvl="0" indent="-1136650" algn="l">
              <a:lnSpc>
                <a:spcPct val="100000"/>
              </a:lnSpc>
              <a:spcBef>
                <a:spcPts val="2860"/>
              </a:spcBef>
              <a:spcAft>
                <a:spcPts val="0"/>
              </a:spcAft>
              <a:buClr>
                <a:schemeClr val="dk1"/>
              </a:buClr>
              <a:buSzPts val="14300"/>
              <a:buFont typeface="Arial"/>
              <a:buChar char="•"/>
              <a:defRPr sz="14300"/>
            </a:lvl1pPr>
            <a:lvl2pPr marL="914400" lvl="1" indent="-1022350" algn="l">
              <a:lnSpc>
                <a:spcPct val="100000"/>
              </a:lnSpc>
              <a:spcBef>
                <a:spcPts val="2500"/>
              </a:spcBef>
              <a:spcAft>
                <a:spcPts val="0"/>
              </a:spcAft>
              <a:buClr>
                <a:schemeClr val="dk1"/>
              </a:buClr>
              <a:buSzPts val="12500"/>
              <a:buFont typeface="Arial"/>
              <a:buChar char="–"/>
              <a:defRPr sz="12500"/>
            </a:lvl2pPr>
            <a:lvl3pPr marL="1371600" lvl="2" indent="-908050" algn="l">
              <a:lnSpc>
                <a:spcPct val="100000"/>
              </a:lnSpc>
              <a:spcBef>
                <a:spcPts val="2140"/>
              </a:spcBef>
              <a:spcAft>
                <a:spcPts val="0"/>
              </a:spcAft>
              <a:buClr>
                <a:schemeClr val="dk1"/>
              </a:buClr>
              <a:buSzPts val="10700"/>
              <a:buFont typeface="Arial"/>
              <a:buChar char="•"/>
              <a:defRPr sz="10700"/>
            </a:lvl3pPr>
            <a:lvl4pPr marL="1828800" lvl="3" indent="-793750" algn="l">
              <a:lnSpc>
                <a:spcPct val="100000"/>
              </a:lnSpc>
              <a:spcBef>
                <a:spcPts val="1780"/>
              </a:spcBef>
              <a:spcAft>
                <a:spcPts val="0"/>
              </a:spcAft>
              <a:buClr>
                <a:schemeClr val="dk1"/>
              </a:buClr>
              <a:buSzPts val="8900"/>
              <a:buFont typeface="Arial"/>
              <a:buChar char="–"/>
              <a:defRPr sz="8900"/>
            </a:lvl4pPr>
            <a:lvl5pPr marL="2286000" lvl="4" indent="-793750" algn="l">
              <a:lnSpc>
                <a:spcPct val="100000"/>
              </a:lnSpc>
              <a:spcBef>
                <a:spcPts val="1780"/>
              </a:spcBef>
              <a:spcAft>
                <a:spcPts val="0"/>
              </a:spcAft>
              <a:buClr>
                <a:schemeClr val="dk1"/>
              </a:buClr>
              <a:buSzPts val="8900"/>
              <a:buFont typeface="Arial"/>
              <a:buChar char="»"/>
              <a:defRPr sz="8900"/>
            </a:lvl5pPr>
            <a:lvl6pPr marL="2743200" lvl="5" indent="-793750" algn="l">
              <a:lnSpc>
                <a:spcPct val="100000"/>
              </a:lnSpc>
              <a:spcBef>
                <a:spcPts val="1780"/>
              </a:spcBef>
              <a:spcAft>
                <a:spcPts val="0"/>
              </a:spcAft>
              <a:buClr>
                <a:schemeClr val="dk1"/>
              </a:buClr>
              <a:buSzPts val="8900"/>
              <a:buFont typeface="Arial"/>
              <a:buChar char="»"/>
              <a:defRPr sz="8900"/>
            </a:lvl6pPr>
            <a:lvl7pPr marL="3200400" lvl="6" indent="-793750" algn="l">
              <a:lnSpc>
                <a:spcPct val="100000"/>
              </a:lnSpc>
              <a:spcBef>
                <a:spcPts val="1780"/>
              </a:spcBef>
              <a:spcAft>
                <a:spcPts val="0"/>
              </a:spcAft>
              <a:buClr>
                <a:schemeClr val="dk1"/>
              </a:buClr>
              <a:buSzPts val="8900"/>
              <a:buFont typeface="Arial"/>
              <a:buChar char="»"/>
              <a:defRPr sz="8900"/>
            </a:lvl7pPr>
            <a:lvl8pPr marL="3657600" lvl="7" indent="-793750" algn="l">
              <a:lnSpc>
                <a:spcPct val="100000"/>
              </a:lnSpc>
              <a:spcBef>
                <a:spcPts val="1780"/>
              </a:spcBef>
              <a:spcAft>
                <a:spcPts val="0"/>
              </a:spcAft>
              <a:buClr>
                <a:schemeClr val="dk1"/>
              </a:buClr>
              <a:buSzPts val="8900"/>
              <a:buFont typeface="Arial"/>
              <a:buChar char="»"/>
              <a:defRPr sz="8900"/>
            </a:lvl8pPr>
            <a:lvl9pPr marL="4114800" lvl="8" indent="-793750" algn="l">
              <a:lnSpc>
                <a:spcPct val="100000"/>
              </a:lnSpc>
              <a:spcBef>
                <a:spcPts val="1780"/>
              </a:spcBef>
              <a:spcAft>
                <a:spcPts val="0"/>
              </a:spcAft>
              <a:buClr>
                <a:schemeClr val="dk1"/>
              </a:buClr>
              <a:buSzPts val="8900"/>
              <a:buFont typeface="Arial"/>
              <a:buChar char="»"/>
              <a:defRPr sz="8900"/>
            </a:lvl9pPr>
          </a:lstStyle>
          <a:p>
            <a:endParaRPr/>
          </a:p>
        </p:txBody>
      </p:sp>
      <p:sp>
        <p:nvSpPr>
          <p:cNvPr id="43" name="Google Shape;43;p8"/>
          <p:cNvSpPr txBox="1">
            <a:spLocks noGrp="1"/>
          </p:cNvSpPr>
          <p:nvPr>
            <p:ph type="body" idx="2"/>
          </p:nvPr>
        </p:nvSpPr>
        <p:spPr>
          <a:xfrm>
            <a:off x="1565910" y="9117426"/>
            <a:ext cx="10301660" cy="29795694"/>
          </a:xfrm>
          <a:prstGeom prst="rect">
            <a:avLst/>
          </a:prstGeom>
          <a:noFill/>
          <a:ln>
            <a:noFill/>
          </a:ln>
        </p:spPr>
        <p:txBody>
          <a:bodyPr spcFirstLastPara="1" wrap="square" lIns="408425" tIns="204200" rIns="408425" bIns="204200" anchor="t" anchorCtr="0">
            <a:noAutofit/>
          </a:bodyPr>
          <a:lstStyle>
            <a:lvl1pPr marL="457200" lvl="0" indent="-228600" algn="l">
              <a:lnSpc>
                <a:spcPct val="100000"/>
              </a:lnSpc>
              <a:spcBef>
                <a:spcPts val="1260"/>
              </a:spcBef>
              <a:spcAft>
                <a:spcPts val="0"/>
              </a:spcAft>
              <a:buClr>
                <a:schemeClr val="dk1"/>
              </a:buClr>
              <a:buSzPts val="6300"/>
              <a:buFont typeface="Arial"/>
              <a:buNone/>
              <a:defRPr sz="6300"/>
            </a:lvl1pPr>
            <a:lvl2pPr marL="914400" lvl="1" indent="-228600" algn="l">
              <a:lnSpc>
                <a:spcPct val="100000"/>
              </a:lnSpc>
              <a:spcBef>
                <a:spcPts val="1080"/>
              </a:spcBef>
              <a:spcAft>
                <a:spcPts val="0"/>
              </a:spcAft>
              <a:buClr>
                <a:schemeClr val="dk1"/>
              </a:buClr>
              <a:buSzPts val="5400"/>
              <a:buFont typeface="Arial"/>
              <a:buNone/>
              <a:defRPr sz="5400"/>
            </a:lvl2pPr>
            <a:lvl3pPr marL="1371600" lvl="2" indent="-228600" algn="l">
              <a:lnSpc>
                <a:spcPct val="100000"/>
              </a:lnSpc>
              <a:spcBef>
                <a:spcPts val="900"/>
              </a:spcBef>
              <a:spcAft>
                <a:spcPts val="0"/>
              </a:spcAft>
              <a:buClr>
                <a:schemeClr val="dk1"/>
              </a:buClr>
              <a:buSzPts val="4500"/>
              <a:buFont typeface="Arial"/>
              <a:buNone/>
              <a:defRPr sz="4500"/>
            </a:lvl3pPr>
            <a:lvl4pPr marL="1828800" lvl="3" indent="-228600" algn="l">
              <a:lnSpc>
                <a:spcPct val="100000"/>
              </a:lnSpc>
              <a:spcBef>
                <a:spcPts val="800"/>
              </a:spcBef>
              <a:spcAft>
                <a:spcPts val="0"/>
              </a:spcAft>
              <a:buClr>
                <a:schemeClr val="dk1"/>
              </a:buClr>
              <a:buSzPts val="4000"/>
              <a:buFont typeface="Arial"/>
              <a:buNone/>
              <a:defRPr sz="4000"/>
            </a:lvl4pPr>
            <a:lvl5pPr marL="2286000" lvl="4" indent="-228600" algn="l">
              <a:lnSpc>
                <a:spcPct val="100000"/>
              </a:lnSpc>
              <a:spcBef>
                <a:spcPts val="800"/>
              </a:spcBef>
              <a:spcAft>
                <a:spcPts val="0"/>
              </a:spcAft>
              <a:buClr>
                <a:schemeClr val="dk1"/>
              </a:buClr>
              <a:buSzPts val="4000"/>
              <a:buFont typeface="Arial"/>
              <a:buNone/>
              <a:defRPr sz="4000"/>
            </a:lvl5pPr>
            <a:lvl6pPr marL="2743200" lvl="5" indent="-228600" algn="l">
              <a:lnSpc>
                <a:spcPct val="100000"/>
              </a:lnSpc>
              <a:spcBef>
                <a:spcPts val="800"/>
              </a:spcBef>
              <a:spcAft>
                <a:spcPts val="0"/>
              </a:spcAft>
              <a:buClr>
                <a:schemeClr val="dk1"/>
              </a:buClr>
              <a:buSzPts val="4000"/>
              <a:buFont typeface="Arial"/>
              <a:buNone/>
              <a:defRPr sz="4000"/>
            </a:lvl6pPr>
            <a:lvl7pPr marL="3200400" lvl="6" indent="-228600" algn="l">
              <a:lnSpc>
                <a:spcPct val="100000"/>
              </a:lnSpc>
              <a:spcBef>
                <a:spcPts val="800"/>
              </a:spcBef>
              <a:spcAft>
                <a:spcPts val="0"/>
              </a:spcAft>
              <a:buClr>
                <a:schemeClr val="dk1"/>
              </a:buClr>
              <a:buSzPts val="4000"/>
              <a:buFont typeface="Arial"/>
              <a:buNone/>
              <a:defRPr sz="4000"/>
            </a:lvl7pPr>
            <a:lvl8pPr marL="3657600" lvl="7" indent="-228600" algn="l">
              <a:lnSpc>
                <a:spcPct val="100000"/>
              </a:lnSpc>
              <a:spcBef>
                <a:spcPts val="800"/>
              </a:spcBef>
              <a:spcAft>
                <a:spcPts val="0"/>
              </a:spcAft>
              <a:buClr>
                <a:schemeClr val="dk1"/>
              </a:buClr>
              <a:buSzPts val="4000"/>
              <a:buFont typeface="Arial"/>
              <a:buNone/>
              <a:defRPr sz="4000"/>
            </a:lvl8pPr>
            <a:lvl9pPr marL="4114800" lvl="8" indent="-228600" algn="l">
              <a:lnSpc>
                <a:spcPct val="100000"/>
              </a:lnSpc>
              <a:spcBef>
                <a:spcPts val="800"/>
              </a:spcBef>
              <a:spcAft>
                <a:spcPts val="0"/>
              </a:spcAft>
              <a:buClr>
                <a:schemeClr val="dk1"/>
              </a:buClr>
              <a:buSzPts val="4000"/>
              <a:buFont typeface="Arial"/>
              <a:buNone/>
              <a:defRPr sz="4000"/>
            </a:lvl9pPr>
          </a:lstStyle>
          <a:p>
            <a:endParaRPr/>
          </a:p>
        </p:txBody>
      </p:sp>
      <p:sp>
        <p:nvSpPr>
          <p:cNvPr id="44" name="Google Shape;44;p8"/>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9"/>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1565275" y="1744662"/>
            <a:ext cx="28187651" cy="7261225"/>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10"/>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1565275" y="1744662"/>
            <a:ext cx="28187651" cy="7261225"/>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11"/>
          <p:cNvSpPr txBox="1">
            <a:spLocks noGrp="1"/>
          </p:cNvSpPr>
          <p:nvPr>
            <p:ph type="body" idx="1"/>
          </p:nvPr>
        </p:nvSpPr>
        <p:spPr>
          <a:xfrm>
            <a:off x="1565910" y="9752718"/>
            <a:ext cx="13839458" cy="4063049"/>
          </a:xfrm>
          <a:prstGeom prst="rect">
            <a:avLst/>
          </a:prstGeom>
          <a:noFill/>
          <a:ln>
            <a:noFill/>
          </a:ln>
        </p:spPr>
        <p:txBody>
          <a:bodyPr spcFirstLastPara="1" wrap="square" lIns="408425" tIns="204200" rIns="408425" bIns="204200" anchor="b" anchorCtr="0">
            <a:noAutofit/>
          </a:bodyPr>
          <a:lstStyle>
            <a:lvl1pPr marL="457200" lvl="0" indent="-228600" algn="l">
              <a:lnSpc>
                <a:spcPct val="100000"/>
              </a:lnSpc>
              <a:spcBef>
                <a:spcPts val="2140"/>
              </a:spcBef>
              <a:spcAft>
                <a:spcPts val="0"/>
              </a:spcAft>
              <a:buClr>
                <a:schemeClr val="dk1"/>
              </a:buClr>
              <a:buSzPts val="10700"/>
              <a:buFont typeface="Arial"/>
              <a:buNone/>
              <a:defRPr sz="10700" b="1"/>
            </a:lvl1pPr>
            <a:lvl2pPr marL="914400" lvl="1" indent="-228600" algn="l">
              <a:lnSpc>
                <a:spcPct val="100000"/>
              </a:lnSpc>
              <a:spcBef>
                <a:spcPts val="1780"/>
              </a:spcBef>
              <a:spcAft>
                <a:spcPts val="0"/>
              </a:spcAft>
              <a:buClr>
                <a:schemeClr val="dk1"/>
              </a:buClr>
              <a:buSzPts val="8900"/>
              <a:buFont typeface="Arial"/>
              <a:buNone/>
              <a:defRPr sz="8900" b="1"/>
            </a:lvl2pPr>
            <a:lvl3pPr marL="1371600" lvl="2" indent="-228600" algn="l">
              <a:lnSpc>
                <a:spcPct val="100000"/>
              </a:lnSpc>
              <a:spcBef>
                <a:spcPts val="1600"/>
              </a:spcBef>
              <a:spcAft>
                <a:spcPts val="0"/>
              </a:spcAft>
              <a:buClr>
                <a:schemeClr val="dk1"/>
              </a:buClr>
              <a:buSzPts val="8000"/>
              <a:buFont typeface="Arial"/>
              <a:buNone/>
              <a:defRPr sz="8000" b="1"/>
            </a:lvl3pPr>
            <a:lvl4pPr marL="1828800" lvl="3" indent="-228600" algn="l">
              <a:lnSpc>
                <a:spcPct val="100000"/>
              </a:lnSpc>
              <a:spcBef>
                <a:spcPts val="1420"/>
              </a:spcBef>
              <a:spcAft>
                <a:spcPts val="0"/>
              </a:spcAft>
              <a:buClr>
                <a:schemeClr val="dk1"/>
              </a:buClr>
              <a:buSzPts val="7100"/>
              <a:buFont typeface="Arial"/>
              <a:buNone/>
              <a:defRPr sz="7100" b="1"/>
            </a:lvl4pPr>
            <a:lvl5pPr marL="2286000" lvl="4" indent="-228600" algn="l">
              <a:lnSpc>
                <a:spcPct val="100000"/>
              </a:lnSpc>
              <a:spcBef>
                <a:spcPts val="1420"/>
              </a:spcBef>
              <a:spcAft>
                <a:spcPts val="0"/>
              </a:spcAft>
              <a:buClr>
                <a:schemeClr val="dk1"/>
              </a:buClr>
              <a:buSzPts val="7100"/>
              <a:buFont typeface="Arial"/>
              <a:buNone/>
              <a:defRPr sz="7100" b="1"/>
            </a:lvl5pPr>
            <a:lvl6pPr marL="2743200" lvl="5" indent="-228600" algn="l">
              <a:lnSpc>
                <a:spcPct val="100000"/>
              </a:lnSpc>
              <a:spcBef>
                <a:spcPts val="1420"/>
              </a:spcBef>
              <a:spcAft>
                <a:spcPts val="0"/>
              </a:spcAft>
              <a:buClr>
                <a:schemeClr val="dk1"/>
              </a:buClr>
              <a:buSzPts val="7100"/>
              <a:buFont typeface="Arial"/>
              <a:buNone/>
              <a:defRPr sz="7100" b="1"/>
            </a:lvl6pPr>
            <a:lvl7pPr marL="3200400" lvl="6" indent="-228600" algn="l">
              <a:lnSpc>
                <a:spcPct val="100000"/>
              </a:lnSpc>
              <a:spcBef>
                <a:spcPts val="1420"/>
              </a:spcBef>
              <a:spcAft>
                <a:spcPts val="0"/>
              </a:spcAft>
              <a:buClr>
                <a:schemeClr val="dk1"/>
              </a:buClr>
              <a:buSzPts val="7100"/>
              <a:buFont typeface="Arial"/>
              <a:buNone/>
              <a:defRPr sz="7100" b="1"/>
            </a:lvl7pPr>
            <a:lvl8pPr marL="3657600" lvl="7" indent="-228600" algn="l">
              <a:lnSpc>
                <a:spcPct val="100000"/>
              </a:lnSpc>
              <a:spcBef>
                <a:spcPts val="1420"/>
              </a:spcBef>
              <a:spcAft>
                <a:spcPts val="0"/>
              </a:spcAft>
              <a:buClr>
                <a:schemeClr val="dk1"/>
              </a:buClr>
              <a:buSzPts val="7100"/>
              <a:buFont typeface="Arial"/>
              <a:buNone/>
              <a:defRPr sz="7100" b="1"/>
            </a:lvl8pPr>
            <a:lvl9pPr marL="4114800" lvl="8" indent="-228600" algn="l">
              <a:lnSpc>
                <a:spcPct val="100000"/>
              </a:lnSpc>
              <a:spcBef>
                <a:spcPts val="1420"/>
              </a:spcBef>
              <a:spcAft>
                <a:spcPts val="0"/>
              </a:spcAft>
              <a:buClr>
                <a:schemeClr val="dk1"/>
              </a:buClr>
              <a:buSzPts val="7100"/>
              <a:buFont typeface="Arial"/>
              <a:buNone/>
              <a:defRPr sz="7100" b="1"/>
            </a:lvl9pPr>
          </a:lstStyle>
          <a:p>
            <a:endParaRPr/>
          </a:p>
        </p:txBody>
      </p:sp>
      <p:sp>
        <p:nvSpPr>
          <p:cNvPr id="59" name="Google Shape;59;p11"/>
          <p:cNvSpPr txBox="1">
            <a:spLocks noGrp="1"/>
          </p:cNvSpPr>
          <p:nvPr>
            <p:ph type="body" idx="2"/>
          </p:nvPr>
        </p:nvSpPr>
        <p:spPr>
          <a:xfrm>
            <a:off x="1565910" y="13815766"/>
            <a:ext cx="13839458" cy="25097354"/>
          </a:xfrm>
          <a:prstGeom prst="rect">
            <a:avLst/>
          </a:prstGeom>
          <a:noFill/>
          <a:ln>
            <a:noFill/>
          </a:ln>
        </p:spPr>
        <p:txBody>
          <a:bodyPr spcFirstLastPara="1" wrap="square" lIns="408425" tIns="204200" rIns="408425" bIns="204200" anchor="t" anchorCtr="0">
            <a:noAutofit/>
          </a:bodyPr>
          <a:lstStyle>
            <a:lvl1pPr marL="457200" lvl="0" indent="-908050" algn="l">
              <a:lnSpc>
                <a:spcPct val="100000"/>
              </a:lnSpc>
              <a:spcBef>
                <a:spcPts val="2140"/>
              </a:spcBef>
              <a:spcAft>
                <a:spcPts val="0"/>
              </a:spcAft>
              <a:buClr>
                <a:schemeClr val="dk1"/>
              </a:buClr>
              <a:buSzPts val="10700"/>
              <a:buFont typeface="Arial"/>
              <a:buChar char="•"/>
              <a:defRPr sz="10700"/>
            </a:lvl1pPr>
            <a:lvl2pPr marL="914400" lvl="1" indent="-793750" algn="l">
              <a:lnSpc>
                <a:spcPct val="100000"/>
              </a:lnSpc>
              <a:spcBef>
                <a:spcPts val="1780"/>
              </a:spcBef>
              <a:spcAft>
                <a:spcPts val="0"/>
              </a:spcAft>
              <a:buClr>
                <a:schemeClr val="dk1"/>
              </a:buClr>
              <a:buSzPts val="8900"/>
              <a:buFont typeface="Arial"/>
              <a:buChar char="–"/>
              <a:defRPr sz="8900"/>
            </a:lvl2pPr>
            <a:lvl3pPr marL="1371600" lvl="2" indent="-736600" algn="l">
              <a:lnSpc>
                <a:spcPct val="100000"/>
              </a:lnSpc>
              <a:spcBef>
                <a:spcPts val="1600"/>
              </a:spcBef>
              <a:spcAft>
                <a:spcPts val="0"/>
              </a:spcAft>
              <a:buClr>
                <a:schemeClr val="dk1"/>
              </a:buClr>
              <a:buSzPts val="8000"/>
              <a:buFont typeface="Arial"/>
              <a:buChar char="•"/>
              <a:defRPr sz="8000"/>
            </a:lvl3pPr>
            <a:lvl4pPr marL="1828800" lvl="3" indent="-679450" algn="l">
              <a:lnSpc>
                <a:spcPct val="100000"/>
              </a:lnSpc>
              <a:spcBef>
                <a:spcPts val="1420"/>
              </a:spcBef>
              <a:spcAft>
                <a:spcPts val="0"/>
              </a:spcAft>
              <a:buClr>
                <a:schemeClr val="dk1"/>
              </a:buClr>
              <a:buSzPts val="7100"/>
              <a:buFont typeface="Arial"/>
              <a:buChar char="–"/>
              <a:defRPr sz="7100"/>
            </a:lvl4pPr>
            <a:lvl5pPr marL="2286000" lvl="4" indent="-679450" algn="l">
              <a:lnSpc>
                <a:spcPct val="100000"/>
              </a:lnSpc>
              <a:spcBef>
                <a:spcPts val="1420"/>
              </a:spcBef>
              <a:spcAft>
                <a:spcPts val="0"/>
              </a:spcAft>
              <a:buClr>
                <a:schemeClr val="dk1"/>
              </a:buClr>
              <a:buSzPts val="7100"/>
              <a:buFont typeface="Arial"/>
              <a:buChar char="»"/>
              <a:defRPr sz="7100"/>
            </a:lvl5pPr>
            <a:lvl6pPr marL="2743200" lvl="5" indent="-679450" algn="l">
              <a:lnSpc>
                <a:spcPct val="100000"/>
              </a:lnSpc>
              <a:spcBef>
                <a:spcPts val="1420"/>
              </a:spcBef>
              <a:spcAft>
                <a:spcPts val="0"/>
              </a:spcAft>
              <a:buClr>
                <a:schemeClr val="dk1"/>
              </a:buClr>
              <a:buSzPts val="7100"/>
              <a:buFont typeface="Arial"/>
              <a:buChar char="»"/>
              <a:defRPr sz="7100"/>
            </a:lvl6pPr>
            <a:lvl7pPr marL="3200400" lvl="6" indent="-679450" algn="l">
              <a:lnSpc>
                <a:spcPct val="100000"/>
              </a:lnSpc>
              <a:spcBef>
                <a:spcPts val="1420"/>
              </a:spcBef>
              <a:spcAft>
                <a:spcPts val="0"/>
              </a:spcAft>
              <a:buClr>
                <a:schemeClr val="dk1"/>
              </a:buClr>
              <a:buSzPts val="7100"/>
              <a:buFont typeface="Arial"/>
              <a:buChar char="»"/>
              <a:defRPr sz="7100"/>
            </a:lvl7pPr>
            <a:lvl8pPr marL="3657600" lvl="7" indent="-679450" algn="l">
              <a:lnSpc>
                <a:spcPct val="100000"/>
              </a:lnSpc>
              <a:spcBef>
                <a:spcPts val="1420"/>
              </a:spcBef>
              <a:spcAft>
                <a:spcPts val="0"/>
              </a:spcAft>
              <a:buClr>
                <a:schemeClr val="dk1"/>
              </a:buClr>
              <a:buSzPts val="7100"/>
              <a:buFont typeface="Arial"/>
              <a:buChar char="»"/>
              <a:defRPr sz="7100"/>
            </a:lvl8pPr>
            <a:lvl9pPr marL="4114800" lvl="8" indent="-679450" algn="l">
              <a:lnSpc>
                <a:spcPct val="100000"/>
              </a:lnSpc>
              <a:spcBef>
                <a:spcPts val="1420"/>
              </a:spcBef>
              <a:spcAft>
                <a:spcPts val="0"/>
              </a:spcAft>
              <a:buClr>
                <a:schemeClr val="dk1"/>
              </a:buClr>
              <a:buSzPts val="7100"/>
              <a:buFont typeface="Arial"/>
              <a:buChar char="»"/>
              <a:defRPr sz="7100"/>
            </a:lvl9pPr>
          </a:lstStyle>
          <a:p>
            <a:endParaRPr/>
          </a:p>
        </p:txBody>
      </p:sp>
      <p:sp>
        <p:nvSpPr>
          <p:cNvPr id="60" name="Google Shape;60;p11"/>
          <p:cNvSpPr txBox="1">
            <a:spLocks noGrp="1"/>
          </p:cNvSpPr>
          <p:nvPr>
            <p:ph type="body" idx="3"/>
          </p:nvPr>
        </p:nvSpPr>
        <p:spPr>
          <a:xfrm>
            <a:off x="15912841" y="9752718"/>
            <a:ext cx="13839452" cy="4063049"/>
          </a:xfrm>
          <a:prstGeom prst="rect">
            <a:avLst/>
          </a:prstGeom>
          <a:noFill/>
          <a:ln>
            <a:noFill/>
          </a:ln>
        </p:spPr>
        <p:txBody>
          <a:bodyPr spcFirstLastPara="1" wrap="square" lIns="408425" tIns="204200" rIns="408425" bIns="204200" anchor="b" anchorCtr="0">
            <a:noAutofit/>
          </a:bodyPr>
          <a:lstStyle>
            <a:lvl1pPr marL="457200" lvl="0" indent="-228600" algn="l">
              <a:lnSpc>
                <a:spcPct val="100000"/>
              </a:lnSpc>
              <a:spcBef>
                <a:spcPts val="2140"/>
              </a:spcBef>
              <a:spcAft>
                <a:spcPts val="0"/>
              </a:spcAft>
              <a:buClr>
                <a:schemeClr val="dk1"/>
              </a:buClr>
              <a:buSzPts val="10700"/>
              <a:buFont typeface="Arial"/>
              <a:buNone/>
              <a:defRPr sz="10700" b="1"/>
            </a:lvl1pPr>
            <a:lvl2pPr marL="914400" lvl="1" indent="-228600" algn="l">
              <a:lnSpc>
                <a:spcPct val="100000"/>
              </a:lnSpc>
              <a:spcBef>
                <a:spcPts val="1780"/>
              </a:spcBef>
              <a:spcAft>
                <a:spcPts val="0"/>
              </a:spcAft>
              <a:buClr>
                <a:schemeClr val="dk1"/>
              </a:buClr>
              <a:buSzPts val="8900"/>
              <a:buFont typeface="Arial"/>
              <a:buNone/>
              <a:defRPr sz="8900" b="1"/>
            </a:lvl2pPr>
            <a:lvl3pPr marL="1371600" lvl="2" indent="-228600" algn="l">
              <a:lnSpc>
                <a:spcPct val="100000"/>
              </a:lnSpc>
              <a:spcBef>
                <a:spcPts val="1600"/>
              </a:spcBef>
              <a:spcAft>
                <a:spcPts val="0"/>
              </a:spcAft>
              <a:buClr>
                <a:schemeClr val="dk1"/>
              </a:buClr>
              <a:buSzPts val="8000"/>
              <a:buFont typeface="Arial"/>
              <a:buNone/>
              <a:defRPr sz="8000" b="1"/>
            </a:lvl3pPr>
            <a:lvl4pPr marL="1828800" lvl="3" indent="-228600" algn="l">
              <a:lnSpc>
                <a:spcPct val="100000"/>
              </a:lnSpc>
              <a:spcBef>
                <a:spcPts val="1420"/>
              </a:spcBef>
              <a:spcAft>
                <a:spcPts val="0"/>
              </a:spcAft>
              <a:buClr>
                <a:schemeClr val="dk1"/>
              </a:buClr>
              <a:buSzPts val="7100"/>
              <a:buFont typeface="Arial"/>
              <a:buNone/>
              <a:defRPr sz="7100" b="1"/>
            </a:lvl4pPr>
            <a:lvl5pPr marL="2286000" lvl="4" indent="-228600" algn="l">
              <a:lnSpc>
                <a:spcPct val="100000"/>
              </a:lnSpc>
              <a:spcBef>
                <a:spcPts val="1420"/>
              </a:spcBef>
              <a:spcAft>
                <a:spcPts val="0"/>
              </a:spcAft>
              <a:buClr>
                <a:schemeClr val="dk1"/>
              </a:buClr>
              <a:buSzPts val="7100"/>
              <a:buFont typeface="Arial"/>
              <a:buNone/>
              <a:defRPr sz="7100" b="1"/>
            </a:lvl5pPr>
            <a:lvl6pPr marL="2743200" lvl="5" indent="-228600" algn="l">
              <a:lnSpc>
                <a:spcPct val="100000"/>
              </a:lnSpc>
              <a:spcBef>
                <a:spcPts val="1420"/>
              </a:spcBef>
              <a:spcAft>
                <a:spcPts val="0"/>
              </a:spcAft>
              <a:buClr>
                <a:schemeClr val="dk1"/>
              </a:buClr>
              <a:buSzPts val="7100"/>
              <a:buFont typeface="Arial"/>
              <a:buNone/>
              <a:defRPr sz="7100" b="1"/>
            </a:lvl6pPr>
            <a:lvl7pPr marL="3200400" lvl="6" indent="-228600" algn="l">
              <a:lnSpc>
                <a:spcPct val="100000"/>
              </a:lnSpc>
              <a:spcBef>
                <a:spcPts val="1420"/>
              </a:spcBef>
              <a:spcAft>
                <a:spcPts val="0"/>
              </a:spcAft>
              <a:buClr>
                <a:schemeClr val="dk1"/>
              </a:buClr>
              <a:buSzPts val="7100"/>
              <a:buFont typeface="Arial"/>
              <a:buNone/>
              <a:defRPr sz="7100" b="1"/>
            </a:lvl7pPr>
            <a:lvl8pPr marL="3657600" lvl="7" indent="-228600" algn="l">
              <a:lnSpc>
                <a:spcPct val="100000"/>
              </a:lnSpc>
              <a:spcBef>
                <a:spcPts val="1420"/>
              </a:spcBef>
              <a:spcAft>
                <a:spcPts val="0"/>
              </a:spcAft>
              <a:buClr>
                <a:schemeClr val="dk1"/>
              </a:buClr>
              <a:buSzPts val="7100"/>
              <a:buFont typeface="Arial"/>
              <a:buNone/>
              <a:defRPr sz="7100" b="1"/>
            </a:lvl8pPr>
            <a:lvl9pPr marL="4114800" lvl="8" indent="-228600" algn="l">
              <a:lnSpc>
                <a:spcPct val="100000"/>
              </a:lnSpc>
              <a:spcBef>
                <a:spcPts val="1420"/>
              </a:spcBef>
              <a:spcAft>
                <a:spcPts val="0"/>
              </a:spcAft>
              <a:buClr>
                <a:schemeClr val="dk1"/>
              </a:buClr>
              <a:buSzPts val="7100"/>
              <a:buFont typeface="Arial"/>
              <a:buNone/>
              <a:defRPr sz="7100" b="1"/>
            </a:lvl9pPr>
          </a:lstStyle>
          <a:p>
            <a:endParaRPr/>
          </a:p>
        </p:txBody>
      </p:sp>
      <p:sp>
        <p:nvSpPr>
          <p:cNvPr id="61" name="Google Shape;61;p11"/>
          <p:cNvSpPr txBox="1">
            <a:spLocks noGrp="1"/>
          </p:cNvSpPr>
          <p:nvPr>
            <p:ph type="body" idx="4"/>
          </p:nvPr>
        </p:nvSpPr>
        <p:spPr>
          <a:xfrm>
            <a:off x="15912841" y="13815766"/>
            <a:ext cx="13839452" cy="25097354"/>
          </a:xfrm>
          <a:prstGeom prst="rect">
            <a:avLst/>
          </a:prstGeom>
          <a:noFill/>
          <a:ln>
            <a:noFill/>
          </a:ln>
        </p:spPr>
        <p:txBody>
          <a:bodyPr spcFirstLastPara="1" wrap="square" lIns="408425" tIns="204200" rIns="408425" bIns="204200" anchor="t" anchorCtr="0">
            <a:noAutofit/>
          </a:bodyPr>
          <a:lstStyle>
            <a:lvl1pPr marL="457200" lvl="0" indent="-908050" algn="l">
              <a:lnSpc>
                <a:spcPct val="100000"/>
              </a:lnSpc>
              <a:spcBef>
                <a:spcPts val="2140"/>
              </a:spcBef>
              <a:spcAft>
                <a:spcPts val="0"/>
              </a:spcAft>
              <a:buClr>
                <a:schemeClr val="dk1"/>
              </a:buClr>
              <a:buSzPts val="10700"/>
              <a:buFont typeface="Arial"/>
              <a:buChar char="•"/>
              <a:defRPr sz="10700"/>
            </a:lvl1pPr>
            <a:lvl2pPr marL="914400" lvl="1" indent="-793750" algn="l">
              <a:lnSpc>
                <a:spcPct val="100000"/>
              </a:lnSpc>
              <a:spcBef>
                <a:spcPts val="1780"/>
              </a:spcBef>
              <a:spcAft>
                <a:spcPts val="0"/>
              </a:spcAft>
              <a:buClr>
                <a:schemeClr val="dk1"/>
              </a:buClr>
              <a:buSzPts val="8900"/>
              <a:buFont typeface="Arial"/>
              <a:buChar char="–"/>
              <a:defRPr sz="8900"/>
            </a:lvl2pPr>
            <a:lvl3pPr marL="1371600" lvl="2" indent="-736600" algn="l">
              <a:lnSpc>
                <a:spcPct val="100000"/>
              </a:lnSpc>
              <a:spcBef>
                <a:spcPts val="1600"/>
              </a:spcBef>
              <a:spcAft>
                <a:spcPts val="0"/>
              </a:spcAft>
              <a:buClr>
                <a:schemeClr val="dk1"/>
              </a:buClr>
              <a:buSzPts val="8000"/>
              <a:buFont typeface="Arial"/>
              <a:buChar char="•"/>
              <a:defRPr sz="8000"/>
            </a:lvl3pPr>
            <a:lvl4pPr marL="1828800" lvl="3" indent="-679450" algn="l">
              <a:lnSpc>
                <a:spcPct val="100000"/>
              </a:lnSpc>
              <a:spcBef>
                <a:spcPts val="1420"/>
              </a:spcBef>
              <a:spcAft>
                <a:spcPts val="0"/>
              </a:spcAft>
              <a:buClr>
                <a:schemeClr val="dk1"/>
              </a:buClr>
              <a:buSzPts val="7100"/>
              <a:buFont typeface="Arial"/>
              <a:buChar char="–"/>
              <a:defRPr sz="7100"/>
            </a:lvl4pPr>
            <a:lvl5pPr marL="2286000" lvl="4" indent="-679450" algn="l">
              <a:lnSpc>
                <a:spcPct val="100000"/>
              </a:lnSpc>
              <a:spcBef>
                <a:spcPts val="1420"/>
              </a:spcBef>
              <a:spcAft>
                <a:spcPts val="0"/>
              </a:spcAft>
              <a:buClr>
                <a:schemeClr val="dk1"/>
              </a:buClr>
              <a:buSzPts val="7100"/>
              <a:buFont typeface="Arial"/>
              <a:buChar char="»"/>
              <a:defRPr sz="7100"/>
            </a:lvl5pPr>
            <a:lvl6pPr marL="2743200" lvl="5" indent="-679450" algn="l">
              <a:lnSpc>
                <a:spcPct val="100000"/>
              </a:lnSpc>
              <a:spcBef>
                <a:spcPts val="1420"/>
              </a:spcBef>
              <a:spcAft>
                <a:spcPts val="0"/>
              </a:spcAft>
              <a:buClr>
                <a:schemeClr val="dk1"/>
              </a:buClr>
              <a:buSzPts val="7100"/>
              <a:buFont typeface="Arial"/>
              <a:buChar char="»"/>
              <a:defRPr sz="7100"/>
            </a:lvl6pPr>
            <a:lvl7pPr marL="3200400" lvl="6" indent="-679450" algn="l">
              <a:lnSpc>
                <a:spcPct val="100000"/>
              </a:lnSpc>
              <a:spcBef>
                <a:spcPts val="1420"/>
              </a:spcBef>
              <a:spcAft>
                <a:spcPts val="0"/>
              </a:spcAft>
              <a:buClr>
                <a:schemeClr val="dk1"/>
              </a:buClr>
              <a:buSzPts val="7100"/>
              <a:buFont typeface="Arial"/>
              <a:buChar char="»"/>
              <a:defRPr sz="7100"/>
            </a:lvl7pPr>
            <a:lvl8pPr marL="3657600" lvl="7" indent="-679450" algn="l">
              <a:lnSpc>
                <a:spcPct val="100000"/>
              </a:lnSpc>
              <a:spcBef>
                <a:spcPts val="1420"/>
              </a:spcBef>
              <a:spcAft>
                <a:spcPts val="0"/>
              </a:spcAft>
              <a:buClr>
                <a:schemeClr val="dk1"/>
              </a:buClr>
              <a:buSzPts val="7100"/>
              <a:buFont typeface="Arial"/>
              <a:buChar char="»"/>
              <a:defRPr sz="7100"/>
            </a:lvl8pPr>
            <a:lvl9pPr marL="4114800" lvl="8" indent="-679450" algn="l">
              <a:lnSpc>
                <a:spcPct val="100000"/>
              </a:lnSpc>
              <a:spcBef>
                <a:spcPts val="1420"/>
              </a:spcBef>
              <a:spcAft>
                <a:spcPts val="0"/>
              </a:spcAft>
              <a:buClr>
                <a:schemeClr val="dk1"/>
              </a:buClr>
              <a:buSzPts val="7100"/>
              <a:buFont typeface="Arial"/>
              <a:buChar char="»"/>
              <a:defRPr sz="7100"/>
            </a:lvl9pPr>
          </a:lstStyle>
          <a:p>
            <a:endParaRPr/>
          </a:p>
        </p:txBody>
      </p:sp>
      <p:sp>
        <p:nvSpPr>
          <p:cNvPr id="62" name="Google Shape;62;p11"/>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565275" y="1744662"/>
            <a:ext cx="28187651" cy="7261225"/>
          </a:xfrm>
          <a:prstGeom prst="rect">
            <a:avLst/>
          </a:prstGeom>
          <a:noFill/>
          <a:ln>
            <a:noFill/>
          </a:ln>
        </p:spPr>
        <p:txBody>
          <a:bodyPr spcFirstLastPara="1" wrap="square" lIns="408425" tIns="204200" rIns="408425" bIns="2042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2"/>
          <p:cNvSpPr txBox="1">
            <a:spLocks noGrp="1"/>
          </p:cNvSpPr>
          <p:nvPr>
            <p:ph type="body" idx="1"/>
          </p:nvPr>
        </p:nvSpPr>
        <p:spPr>
          <a:xfrm>
            <a:off x="1565910" y="10164606"/>
            <a:ext cx="13745210" cy="28748517"/>
          </a:xfrm>
          <a:prstGeom prst="rect">
            <a:avLst/>
          </a:prstGeom>
          <a:noFill/>
          <a:ln>
            <a:noFill/>
          </a:ln>
        </p:spPr>
        <p:txBody>
          <a:bodyPr spcFirstLastPara="1" wrap="square" lIns="408425" tIns="204200" rIns="408425" bIns="204200" anchor="t" anchorCtr="0">
            <a:noAutofit/>
          </a:bodyPr>
          <a:lstStyle>
            <a:lvl1pPr marL="457200" lvl="0" indent="-1022350" algn="l">
              <a:lnSpc>
                <a:spcPct val="100000"/>
              </a:lnSpc>
              <a:spcBef>
                <a:spcPts val="2500"/>
              </a:spcBef>
              <a:spcAft>
                <a:spcPts val="0"/>
              </a:spcAft>
              <a:buClr>
                <a:schemeClr val="dk1"/>
              </a:buClr>
              <a:buSzPts val="12500"/>
              <a:buFont typeface="Arial"/>
              <a:buChar char="•"/>
              <a:defRPr sz="12500"/>
            </a:lvl1pPr>
            <a:lvl2pPr marL="914400" lvl="1" indent="-908050" algn="l">
              <a:lnSpc>
                <a:spcPct val="100000"/>
              </a:lnSpc>
              <a:spcBef>
                <a:spcPts val="2140"/>
              </a:spcBef>
              <a:spcAft>
                <a:spcPts val="0"/>
              </a:spcAft>
              <a:buClr>
                <a:schemeClr val="dk1"/>
              </a:buClr>
              <a:buSzPts val="10700"/>
              <a:buFont typeface="Arial"/>
              <a:buChar char="–"/>
              <a:defRPr sz="10700"/>
            </a:lvl2pPr>
            <a:lvl3pPr marL="1371600" lvl="2" indent="-793750" algn="l">
              <a:lnSpc>
                <a:spcPct val="100000"/>
              </a:lnSpc>
              <a:spcBef>
                <a:spcPts val="1780"/>
              </a:spcBef>
              <a:spcAft>
                <a:spcPts val="0"/>
              </a:spcAft>
              <a:buClr>
                <a:schemeClr val="dk1"/>
              </a:buClr>
              <a:buSzPts val="8900"/>
              <a:buFont typeface="Arial"/>
              <a:buChar char="•"/>
              <a:defRPr sz="8900"/>
            </a:lvl3pPr>
            <a:lvl4pPr marL="1828800" lvl="3" indent="-736600" algn="l">
              <a:lnSpc>
                <a:spcPct val="100000"/>
              </a:lnSpc>
              <a:spcBef>
                <a:spcPts val="1600"/>
              </a:spcBef>
              <a:spcAft>
                <a:spcPts val="0"/>
              </a:spcAft>
              <a:buClr>
                <a:schemeClr val="dk1"/>
              </a:buClr>
              <a:buSzPts val="8000"/>
              <a:buFont typeface="Arial"/>
              <a:buChar char="–"/>
              <a:defRPr sz="8000"/>
            </a:lvl4pPr>
            <a:lvl5pPr marL="2286000" lvl="4" indent="-736600" algn="l">
              <a:lnSpc>
                <a:spcPct val="100000"/>
              </a:lnSpc>
              <a:spcBef>
                <a:spcPts val="1600"/>
              </a:spcBef>
              <a:spcAft>
                <a:spcPts val="0"/>
              </a:spcAft>
              <a:buClr>
                <a:schemeClr val="dk1"/>
              </a:buClr>
              <a:buSzPts val="8000"/>
              <a:buFont typeface="Arial"/>
              <a:buChar char="»"/>
              <a:defRPr sz="8000"/>
            </a:lvl5pPr>
            <a:lvl6pPr marL="2743200" lvl="5" indent="-736600" algn="l">
              <a:lnSpc>
                <a:spcPct val="100000"/>
              </a:lnSpc>
              <a:spcBef>
                <a:spcPts val="1600"/>
              </a:spcBef>
              <a:spcAft>
                <a:spcPts val="0"/>
              </a:spcAft>
              <a:buClr>
                <a:schemeClr val="dk1"/>
              </a:buClr>
              <a:buSzPts val="8000"/>
              <a:buFont typeface="Arial"/>
              <a:buChar char="»"/>
              <a:defRPr sz="8000"/>
            </a:lvl6pPr>
            <a:lvl7pPr marL="3200400" lvl="6" indent="-736600" algn="l">
              <a:lnSpc>
                <a:spcPct val="100000"/>
              </a:lnSpc>
              <a:spcBef>
                <a:spcPts val="1600"/>
              </a:spcBef>
              <a:spcAft>
                <a:spcPts val="0"/>
              </a:spcAft>
              <a:buClr>
                <a:schemeClr val="dk1"/>
              </a:buClr>
              <a:buSzPts val="8000"/>
              <a:buFont typeface="Arial"/>
              <a:buChar char="»"/>
              <a:defRPr sz="8000"/>
            </a:lvl7pPr>
            <a:lvl8pPr marL="3657600" lvl="7" indent="-736600" algn="l">
              <a:lnSpc>
                <a:spcPct val="100000"/>
              </a:lnSpc>
              <a:spcBef>
                <a:spcPts val="1600"/>
              </a:spcBef>
              <a:spcAft>
                <a:spcPts val="0"/>
              </a:spcAft>
              <a:buClr>
                <a:schemeClr val="dk1"/>
              </a:buClr>
              <a:buSzPts val="8000"/>
              <a:buFont typeface="Arial"/>
              <a:buChar char="»"/>
              <a:defRPr sz="8000"/>
            </a:lvl8pPr>
            <a:lvl9pPr marL="4114800" lvl="8" indent="-736600" algn="l">
              <a:lnSpc>
                <a:spcPct val="100000"/>
              </a:lnSpc>
              <a:spcBef>
                <a:spcPts val="1600"/>
              </a:spcBef>
              <a:spcAft>
                <a:spcPts val="0"/>
              </a:spcAft>
              <a:buClr>
                <a:schemeClr val="dk1"/>
              </a:buClr>
              <a:buSzPts val="8000"/>
              <a:buFont typeface="Arial"/>
              <a:buChar char="»"/>
              <a:defRPr sz="8000"/>
            </a:lvl9pPr>
          </a:lstStyle>
          <a:p>
            <a:endParaRPr/>
          </a:p>
        </p:txBody>
      </p:sp>
      <p:sp>
        <p:nvSpPr>
          <p:cNvPr id="68" name="Google Shape;68;p12"/>
          <p:cNvSpPr txBox="1">
            <a:spLocks noGrp="1"/>
          </p:cNvSpPr>
          <p:nvPr>
            <p:ph type="body" idx="2"/>
          </p:nvPr>
        </p:nvSpPr>
        <p:spPr>
          <a:xfrm>
            <a:off x="16007080" y="10164606"/>
            <a:ext cx="13745210" cy="28748517"/>
          </a:xfrm>
          <a:prstGeom prst="rect">
            <a:avLst/>
          </a:prstGeom>
          <a:noFill/>
          <a:ln>
            <a:noFill/>
          </a:ln>
        </p:spPr>
        <p:txBody>
          <a:bodyPr spcFirstLastPara="1" wrap="square" lIns="408425" tIns="204200" rIns="408425" bIns="204200" anchor="t" anchorCtr="0">
            <a:noAutofit/>
          </a:bodyPr>
          <a:lstStyle>
            <a:lvl1pPr marL="457200" lvl="0" indent="-1022350" algn="l">
              <a:lnSpc>
                <a:spcPct val="100000"/>
              </a:lnSpc>
              <a:spcBef>
                <a:spcPts val="2500"/>
              </a:spcBef>
              <a:spcAft>
                <a:spcPts val="0"/>
              </a:spcAft>
              <a:buClr>
                <a:schemeClr val="dk1"/>
              </a:buClr>
              <a:buSzPts val="12500"/>
              <a:buFont typeface="Arial"/>
              <a:buChar char="•"/>
              <a:defRPr sz="12500"/>
            </a:lvl1pPr>
            <a:lvl2pPr marL="914400" lvl="1" indent="-908050" algn="l">
              <a:lnSpc>
                <a:spcPct val="100000"/>
              </a:lnSpc>
              <a:spcBef>
                <a:spcPts val="2140"/>
              </a:spcBef>
              <a:spcAft>
                <a:spcPts val="0"/>
              </a:spcAft>
              <a:buClr>
                <a:schemeClr val="dk1"/>
              </a:buClr>
              <a:buSzPts val="10700"/>
              <a:buFont typeface="Arial"/>
              <a:buChar char="–"/>
              <a:defRPr sz="10700"/>
            </a:lvl2pPr>
            <a:lvl3pPr marL="1371600" lvl="2" indent="-793750" algn="l">
              <a:lnSpc>
                <a:spcPct val="100000"/>
              </a:lnSpc>
              <a:spcBef>
                <a:spcPts val="1780"/>
              </a:spcBef>
              <a:spcAft>
                <a:spcPts val="0"/>
              </a:spcAft>
              <a:buClr>
                <a:schemeClr val="dk1"/>
              </a:buClr>
              <a:buSzPts val="8900"/>
              <a:buFont typeface="Arial"/>
              <a:buChar char="•"/>
              <a:defRPr sz="8900"/>
            </a:lvl3pPr>
            <a:lvl4pPr marL="1828800" lvl="3" indent="-736600" algn="l">
              <a:lnSpc>
                <a:spcPct val="100000"/>
              </a:lnSpc>
              <a:spcBef>
                <a:spcPts val="1600"/>
              </a:spcBef>
              <a:spcAft>
                <a:spcPts val="0"/>
              </a:spcAft>
              <a:buClr>
                <a:schemeClr val="dk1"/>
              </a:buClr>
              <a:buSzPts val="8000"/>
              <a:buFont typeface="Arial"/>
              <a:buChar char="–"/>
              <a:defRPr sz="8000"/>
            </a:lvl4pPr>
            <a:lvl5pPr marL="2286000" lvl="4" indent="-736600" algn="l">
              <a:lnSpc>
                <a:spcPct val="100000"/>
              </a:lnSpc>
              <a:spcBef>
                <a:spcPts val="1600"/>
              </a:spcBef>
              <a:spcAft>
                <a:spcPts val="0"/>
              </a:spcAft>
              <a:buClr>
                <a:schemeClr val="dk1"/>
              </a:buClr>
              <a:buSzPts val="8000"/>
              <a:buFont typeface="Arial"/>
              <a:buChar char="»"/>
              <a:defRPr sz="8000"/>
            </a:lvl5pPr>
            <a:lvl6pPr marL="2743200" lvl="5" indent="-736600" algn="l">
              <a:lnSpc>
                <a:spcPct val="100000"/>
              </a:lnSpc>
              <a:spcBef>
                <a:spcPts val="1600"/>
              </a:spcBef>
              <a:spcAft>
                <a:spcPts val="0"/>
              </a:spcAft>
              <a:buClr>
                <a:schemeClr val="dk1"/>
              </a:buClr>
              <a:buSzPts val="8000"/>
              <a:buFont typeface="Arial"/>
              <a:buChar char="»"/>
              <a:defRPr sz="8000"/>
            </a:lvl6pPr>
            <a:lvl7pPr marL="3200400" lvl="6" indent="-736600" algn="l">
              <a:lnSpc>
                <a:spcPct val="100000"/>
              </a:lnSpc>
              <a:spcBef>
                <a:spcPts val="1600"/>
              </a:spcBef>
              <a:spcAft>
                <a:spcPts val="0"/>
              </a:spcAft>
              <a:buClr>
                <a:schemeClr val="dk1"/>
              </a:buClr>
              <a:buSzPts val="8000"/>
              <a:buFont typeface="Arial"/>
              <a:buChar char="»"/>
              <a:defRPr sz="8000"/>
            </a:lvl7pPr>
            <a:lvl8pPr marL="3657600" lvl="7" indent="-736600" algn="l">
              <a:lnSpc>
                <a:spcPct val="100000"/>
              </a:lnSpc>
              <a:spcBef>
                <a:spcPts val="1600"/>
              </a:spcBef>
              <a:spcAft>
                <a:spcPts val="0"/>
              </a:spcAft>
              <a:buClr>
                <a:schemeClr val="dk1"/>
              </a:buClr>
              <a:buSzPts val="8000"/>
              <a:buFont typeface="Arial"/>
              <a:buChar char="»"/>
              <a:defRPr sz="8000"/>
            </a:lvl8pPr>
            <a:lvl9pPr marL="4114800" lvl="8" indent="-736600" algn="l">
              <a:lnSpc>
                <a:spcPct val="100000"/>
              </a:lnSpc>
              <a:spcBef>
                <a:spcPts val="1600"/>
              </a:spcBef>
              <a:spcAft>
                <a:spcPts val="0"/>
              </a:spcAft>
              <a:buClr>
                <a:schemeClr val="dk1"/>
              </a:buClr>
              <a:buSzPts val="8000"/>
              <a:buFont typeface="Arial"/>
              <a:buChar char="»"/>
              <a:defRPr sz="8000"/>
            </a:lvl9pPr>
          </a:lstStyle>
          <a:p>
            <a:endParaRPr/>
          </a:p>
        </p:txBody>
      </p:sp>
      <p:sp>
        <p:nvSpPr>
          <p:cNvPr id="69" name="Google Shape;69;p12"/>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565275" y="1744662"/>
            <a:ext cx="28187651" cy="7261225"/>
          </a:xfrm>
          <a:prstGeom prst="rect">
            <a:avLst/>
          </a:prstGeom>
          <a:noFill/>
          <a:ln>
            <a:noFill/>
          </a:ln>
        </p:spPr>
        <p:txBody>
          <a:bodyPr spcFirstLastPara="1" wrap="square" lIns="408425" tIns="204200" rIns="408425" bIns="204200" anchor="ctr" anchorCtr="0">
            <a:noAutofit/>
          </a:bodyPr>
          <a:lstStyle>
            <a:lvl1pPr marR="0" lvl="0"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9700" b="0" i="0" u="none" strike="noStrike" cap="none">
                <a:solidFill>
                  <a:schemeClr val="dk2"/>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1565275" y="10164762"/>
            <a:ext cx="28187651" cy="28748036"/>
          </a:xfrm>
          <a:prstGeom prst="rect">
            <a:avLst/>
          </a:prstGeom>
          <a:noFill/>
          <a:ln>
            <a:noFill/>
          </a:ln>
        </p:spPr>
        <p:txBody>
          <a:bodyPr spcFirstLastPara="1" wrap="square" lIns="408425" tIns="204200" rIns="408425" bIns="204200" anchor="t" anchorCtr="0">
            <a:noAutofit/>
          </a:bodyPr>
          <a:lstStyle>
            <a:lvl1pPr marL="457200" marR="0" lvl="0" indent="-1136650" algn="l" rtl="0">
              <a:lnSpc>
                <a:spcPct val="100000"/>
              </a:lnSpc>
              <a:spcBef>
                <a:spcPts val="2860"/>
              </a:spcBef>
              <a:spcAft>
                <a:spcPts val="0"/>
              </a:spcAft>
              <a:buClr>
                <a:schemeClr val="dk1"/>
              </a:buClr>
              <a:buSzPts val="14300"/>
              <a:buFont typeface="Arial"/>
              <a:buChar char="•"/>
              <a:defRPr sz="14300" b="0" i="0" u="none" strike="noStrike" cap="none">
                <a:solidFill>
                  <a:schemeClr val="dk1"/>
                </a:solidFill>
                <a:latin typeface="Arial"/>
                <a:ea typeface="Arial"/>
                <a:cs typeface="Arial"/>
                <a:sym typeface="Arial"/>
              </a:defRPr>
            </a:lvl1pPr>
            <a:lvl2pPr marL="914400" marR="0" lvl="1" indent="-1022350" algn="l" rtl="0">
              <a:lnSpc>
                <a:spcPct val="100000"/>
              </a:lnSpc>
              <a:spcBef>
                <a:spcPts val="2500"/>
              </a:spcBef>
              <a:spcAft>
                <a:spcPts val="0"/>
              </a:spcAft>
              <a:buClr>
                <a:schemeClr val="dk1"/>
              </a:buClr>
              <a:buSzPts val="12500"/>
              <a:buFont typeface="Arial"/>
              <a:buChar char="–"/>
              <a:defRPr sz="12500" b="0" i="0" u="none" strike="noStrike" cap="none">
                <a:solidFill>
                  <a:schemeClr val="dk1"/>
                </a:solidFill>
                <a:latin typeface="Arial"/>
                <a:ea typeface="Arial"/>
                <a:cs typeface="Arial"/>
                <a:sym typeface="Arial"/>
              </a:defRPr>
            </a:lvl2pPr>
            <a:lvl3pPr marL="1371600" marR="0" lvl="2" indent="-908050" algn="l" rtl="0">
              <a:lnSpc>
                <a:spcPct val="100000"/>
              </a:lnSpc>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3pPr>
            <a:lvl4pPr marL="1828800" marR="0" lvl="3" indent="-793750" algn="l" rtl="0">
              <a:lnSpc>
                <a:spcPct val="100000"/>
              </a:lnSpc>
              <a:spcBef>
                <a:spcPts val="1780"/>
              </a:spcBef>
              <a:spcAft>
                <a:spcPts val="0"/>
              </a:spcAft>
              <a:buClr>
                <a:schemeClr val="dk1"/>
              </a:buClr>
              <a:buSzPts val="8900"/>
              <a:buFont typeface="Arial"/>
              <a:buChar char="–"/>
              <a:defRPr sz="8900" b="0" i="0" u="none" strike="noStrike" cap="none">
                <a:solidFill>
                  <a:schemeClr val="dk1"/>
                </a:solidFill>
                <a:latin typeface="Arial"/>
                <a:ea typeface="Arial"/>
                <a:cs typeface="Arial"/>
                <a:sym typeface="Arial"/>
              </a:defRPr>
            </a:lvl4pPr>
            <a:lvl5pPr marL="2286000" marR="0" lvl="4" indent="-793750" algn="l" rtl="0">
              <a:lnSpc>
                <a:spcPct val="100000"/>
              </a:lnSpc>
              <a:spcBef>
                <a:spcPts val="1780"/>
              </a:spcBef>
              <a:spcAft>
                <a:spcPts val="0"/>
              </a:spcAft>
              <a:buClr>
                <a:schemeClr val="dk1"/>
              </a:buClr>
              <a:buSzPts val="8900"/>
              <a:buFont typeface="Arial"/>
              <a:buChar char="»"/>
              <a:defRPr sz="8900" b="0" i="0" u="none" strike="noStrike" cap="none">
                <a:solidFill>
                  <a:schemeClr val="dk1"/>
                </a:solidFill>
                <a:latin typeface="Arial"/>
                <a:ea typeface="Arial"/>
                <a:cs typeface="Arial"/>
                <a:sym typeface="Arial"/>
              </a:defRPr>
            </a:lvl5pPr>
            <a:lvl6pPr marL="2743200" marR="0" lvl="5" indent="-793750" algn="l" rtl="0">
              <a:lnSpc>
                <a:spcPct val="100000"/>
              </a:lnSpc>
              <a:spcBef>
                <a:spcPts val="1780"/>
              </a:spcBef>
              <a:spcAft>
                <a:spcPts val="0"/>
              </a:spcAft>
              <a:buClr>
                <a:schemeClr val="dk1"/>
              </a:buClr>
              <a:buSzPts val="8900"/>
              <a:buFont typeface="Arial"/>
              <a:buChar char="»"/>
              <a:defRPr sz="8900" b="0" i="0" u="none" strike="noStrike" cap="none">
                <a:solidFill>
                  <a:schemeClr val="dk1"/>
                </a:solidFill>
                <a:latin typeface="Arial"/>
                <a:ea typeface="Arial"/>
                <a:cs typeface="Arial"/>
                <a:sym typeface="Arial"/>
              </a:defRPr>
            </a:lvl6pPr>
            <a:lvl7pPr marL="3200400" marR="0" lvl="6" indent="-793750" algn="l" rtl="0">
              <a:lnSpc>
                <a:spcPct val="100000"/>
              </a:lnSpc>
              <a:spcBef>
                <a:spcPts val="1780"/>
              </a:spcBef>
              <a:spcAft>
                <a:spcPts val="0"/>
              </a:spcAft>
              <a:buClr>
                <a:schemeClr val="dk1"/>
              </a:buClr>
              <a:buSzPts val="8900"/>
              <a:buFont typeface="Arial"/>
              <a:buChar char="»"/>
              <a:defRPr sz="8900" b="0" i="0" u="none" strike="noStrike" cap="none">
                <a:solidFill>
                  <a:schemeClr val="dk1"/>
                </a:solidFill>
                <a:latin typeface="Arial"/>
                <a:ea typeface="Arial"/>
                <a:cs typeface="Arial"/>
                <a:sym typeface="Arial"/>
              </a:defRPr>
            </a:lvl7pPr>
            <a:lvl8pPr marL="3657600" marR="0" lvl="7" indent="-793750" algn="l" rtl="0">
              <a:lnSpc>
                <a:spcPct val="100000"/>
              </a:lnSpc>
              <a:spcBef>
                <a:spcPts val="1780"/>
              </a:spcBef>
              <a:spcAft>
                <a:spcPts val="0"/>
              </a:spcAft>
              <a:buClr>
                <a:schemeClr val="dk1"/>
              </a:buClr>
              <a:buSzPts val="8900"/>
              <a:buFont typeface="Arial"/>
              <a:buChar char="»"/>
              <a:defRPr sz="8900" b="0" i="0" u="none" strike="noStrike" cap="none">
                <a:solidFill>
                  <a:schemeClr val="dk1"/>
                </a:solidFill>
                <a:latin typeface="Arial"/>
                <a:ea typeface="Arial"/>
                <a:cs typeface="Arial"/>
                <a:sym typeface="Arial"/>
              </a:defRPr>
            </a:lvl8pPr>
            <a:lvl9pPr marL="4114800" marR="0" lvl="8" indent="-793750" algn="l" rtl="0">
              <a:lnSpc>
                <a:spcPct val="100000"/>
              </a:lnSpc>
              <a:spcBef>
                <a:spcPts val="1780"/>
              </a:spcBef>
              <a:spcAft>
                <a:spcPts val="0"/>
              </a:spcAft>
              <a:buClr>
                <a:schemeClr val="dk1"/>
              </a:buClr>
              <a:buSzPts val="8900"/>
              <a:buFont typeface="Arial"/>
              <a:buChar char="»"/>
              <a:defRPr sz="89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1565275" y="39666863"/>
            <a:ext cx="7308850" cy="3030537"/>
          </a:xfrm>
          <a:prstGeom prst="rect">
            <a:avLst/>
          </a:prstGeom>
          <a:noFill/>
          <a:ln>
            <a:noFill/>
          </a:ln>
        </p:spPr>
        <p:txBody>
          <a:bodyPr spcFirstLastPara="1" wrap="square" lIns="408425" tIns="204200" rIns="408425" bIns="2042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10699750" y="39666863"/>
            <a:ext cx="9918700" cy="3030537"/>
          </a:xfrm>
          <a:prstGeom prst="rect">
            <a:avLst/>
          </a:prstGeom>
          <a:noFill/>
          <a:ln>
            <a:noFill/>
          </a:ln>
        </p:spPr>
        <p:txBody>
          <a:bodyPr spcFirstLastPara="1" wrap="square" lIns="408425" tIns="204200" rIns="408425" bIns="2042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22444075" y="39666863"/>
            <a:ext cx="7308850" cy="3030537"/>
          </a:xfrm>
          <a:prstGeom prst="rect">
            <a:avLst/>
          </a:prstGeom>
          <a:noFill/>
          <a:ln>
            <a:noFill/>
          </a:ln>
        </p:spPr>
        <p:txBody>
          <a:bodyPr spcFirstLastPara="1" wrap="square" lIns="408425" tIns="204200" rIns="408425" bIns="204200" anchor="t" anchorCtr="0">
            <a:noAutofit/>
          </a:bodyPr>
          <a:lstStyle>
            <a:lvl1pPr marL="0" marR="0" lvl="0"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300"/>
              <a:buFont typeface="Arial"/>
              <a:buNone/>
              <a:defRPr sz="6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2"/>
          <p:cNvPicPr preferRelativeResize="0"/>
          <p:nvPr/>
        </p:nvPicPr>
        <p:blipFill>
          <a:blip r:embed="rId3">
            <a:alphaModFix/>
          </a:blip>
          <a:stretch>
            <a:fillRect/>
          </a:stretch>
        </p:blipFill>
        <p:spPr>
          <a:xfrm>
            <a:off x="2769652" y="38324694"/>
            <a:ext cx="10532326" cy="4551325"/>
          </a:xfrm>
          <a:prstGeom prst="rect">
            <a:avLst/>
          </a:prstGeom>
          <a:noFill/>
          <a:ln>
            <a:noFill/>
          </a:ln>
        </p:spPr>
      </p:pic>
      <p:pic>
        <p:nvPicPr>
          <p:cNvPr id="89" name="Google Shape;89;p2"/>
          <p:cNvPicPr preferRelativeResize="0"/>
          <p:nvPr/>
        </p:nvPicPr>
        <p:blipFill>
          <a:blip r:embed="rId4">
            <a:alphaModFix/>
          </a:blip>
          <a:stretch>
            <a:fillRect/>
          </a:stretch>
        </p:blipFill>
        <p:spPr>
          <a:xfrm>
            <a:off x="20072636" y="16590462"/>
            <a:ext cx="10452232" cy="9660060"/>
          </a:xfrm>
          <a:prstGeom prst="rect">
            <a:avLst/>
          </a:prstGeom>
          <a:noFill/>
          <a:ln>
            <a:noFill/>
          </a:ln>
        </p:spPr>
      </p:pic>
      <p:sp>
        <p:nvSpPr>
          <p:cNvPr id="90" name="Google Shape;90;p2"/>
          <p:cNvSpPr txBox="1"/>
          <p:nvPr/>
        </p:nvSpPr>
        <p:spPr>
          <a:xfrm>
            <a:off x="1445077" y="8639099"/>
            <a:ext cx="22489940" cy="5755422"/>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400" b="0" i="0" u="none" strike="noStrike" cap="none" dirty="0">
                <a:solidFill>
                  <a:srgbClr val="000000"/>
                </a:solidFill>
                <a:latin typeface="Arial"/>
                <a:ea typeface="Arial"/>
                <a:cs typeface="Arial"/>
                <a:sym typeface="Arial"/>
              </a:rPr>
              <a:t>       1)  </a:t>
            </a:r>
            <a:r>
              <a:rPr lang="en-US" sz="3400" b="1" i="0" u="none" strike="noStrike" cap="none" dirty="0">
                <a:solidFill>
                  <a:srgbClr val="000000"/>
                </a:solidFill>
                <a:latin typeface="Arial"/>
                <a:ea typeface="Arial"/>
                <a:cs typeface="Arial"/>
                <a:sym typeface="Arial"/>
              </a:rPr>
              <a:t>variational</a:t>
            </a:r>
            <a:r>
              <a:rPr lang="en-US" sz="3400" b="0" i="0" u="none" strike="noStrike" cap="none" dirty="0">
                <a:solidFill>
                  <a:srgbClr val="000000"/>
                </a:solidFill>
                <a:latin typeface="Arial"/>
                <a:ea typeface="Arial"/>
                <a:cs typeface="Arial"/>
                <a:sym typeface="Arial"/>
              </a:rPr>
              <a:t> approaches focus on parameterizing a subclass of solutions within the feasible set;</a:t>
            </a:r>
          </a:p>
          <a:p>
            <a:pPr lvl="4" algn="just"/>
            <a:r>
              <a:rPr lang="en-US" sz="3400" dirty="0"/>
              <a:t>       2) </a:t>
            </a:r>
            <a:r>
              <a:rPr lang="en-US" sz="3400" b="1" i="0" u="none" strike="noStrike" cap="none" dirty="0">
                <a:solidFill>
                  <a:srgbClr val="000000"/>
                </a:solidFill>
                <a:latin typeface="Arial"/>
                <a:ea typeface="Arial"/>
                <a:cs typeface="Arial"/>
                <a:sym typeface="Arial"/>
              </a:rPr>
              <a:t>relaxation techniques </a:t>
            </a:r>
            <a:r>
              <a:rPr lang="en-US" sz="3400" b="0" i="0" u="none" strike="noStrike" cap="none" dirty="0">
                <a:solidFill>
                  <a:srgbClr val="000000"/>
                </a:solidFill>
                <a:latin typeface="Arial"/>
                <a:ea typeface="Arial"/>
                <a:cs typeface="Arial"/>
                <a:sym typeface="Arial"/>
              </a:rPr>
              <a:t>have been proposed to approximate it from outside, thus complementing the variational approach by providing ultimate bounds to the global optimal solution.</a:t>
            </a:r>
          </a:p>
          <a:p>
            <a:pPr marR="0" lvl="0" algn="just" rtl="0">
              <a:lnSpc>
                <a:spcPct val="100000"/>
              </a:lnSpc>
              <a:spcBef>
                <a:spcPts val="0"/>
              </a:spcBef>
              <a:spcAft>
                <a:spcPts val="0"/>
              </a:spcAft>
            </a:pPr>
            <a:r>
              <a:rPr lang="en-US" sz="3400" b="0" i="0" u="none" strike="noStrike" cap="none" dirty="0">
                <a:solidFill>
                  <a:srgbClr val="000000"/>
                </a:solidFill>
                <a:latin typeface="Arial"/>
                <a:ea typeface="Arial"/>
                <a:cs typeface="Arial"/>
                <a:sym typeface="Arial"/>
              </a:rPr>
              <a:t> In this work [1], we propose a novel approach combining the power of relaxation techniques with </a:t>
            </a:r>
            <a:r>
              <a:rPr lang="en-US" sz="3400" b="1" i="0" u="none" strike="noStrike" cap="none" dirty="0">
                <a:solidFill>
                  <a:srgbClr val="000000"/>
                </a:solidFill>
                <a:latin typeface="Arial"/>
                <a:ea typeface="Arial"/>
                <a:cs typeface="Arial"/>
                <a:sym typeface="Arial"/>
              </a:rPr>
              <a:t>deep reinforcement learning</a:t>
            </a:r>
            <a:r>
              <a:rPr lang="en-US" sz="3400" b="0" i="0" u="none" strike="noStrike" cap="none" dirty="0">
                <a:solidFill>
                  <a:srgbClr val="000000"/>
                </a:solidFill>
                <a:latin typeface="Arial"/>
                <a:ea typeface="Arial"/>
                <a:cs typeface="Arial"/>
                <a:sym typeface="Arial"/>
              </a:rPr>
              <a:t> in order to find the best possible </a:t>
            </a:r>
            <a:r>
              <a:rPr lang="en-US" sz="3400" b="1" i="0" u="none" strike="noStrike" cap="none" dirty="0">
                <a:solidFill>
                  <a:srgbClr val="000000"/>
                </a:solidFill>
                <a:latin typeface="Arial"/>
                <a:ea typeface="Arial"/>
                <a:cs typeface="Arial"/>
                <a:sym typeface="Arial"/>
              </a:rPr>
              <a:t>bounds within a limited computational budget</a:t>
            </a:r>
            <a:r>
              <a:rPr lang="en-US" sz="3400" b="0" i="0" u="none" strike="noStrike" cap="none" dirty="0">
                <a:solidFill>
                  <a:srgbClr val="000000"/>
                </a:solidFill>
                <a:latin typeface="Arial"/>
                <a:ea typeface="Arial"/>
                <a:cs typeface="Arial"/>
                <a:sym typeface="Arial"/>
              </a:rPr>
              <a:t>. We tackle two paramount problems of quantum information and quantum physics:</a:t>
            </a:r>
          </a:p>
          <a:p>
            <a:pPr marR="0" lvl="0" algn="just" rtl="0">
              <a:lnSpc>
                <a:spcPct val="100000"/>
              </a:lnSpc>
              <a:spcBef>
                <a:spcPts val="0"/>
              </a:spcBef>
              <a:spcAft>
                <a:spcPts val="0"/>
              </a:spcAft>
            </a:pPr>
            <a:r>
              <a:rPr lang="en-US" sz="3400" dirty="0"/>
              <a:t>	</a:t>
            </a:r>
            <a:r>
              <a:rPr lang="en-US" sz="3400" dirty="0" err="1"/>
              <a:t>i</a:t>
            </a:r>
            <a:r>
              <a:rPr lang="en-US" sz="3400" dirty="0"/>
              <a:t>)</a:t>
            </a:r>
            <a:r>
              <a:rPr lang="en-US" sz="3400" b="0" i="0" u="none" strike="noStrike" cap="none" dirty="0">
                <a:solidFill>
                  <a:srgbClr val="000000"/>
                </a:solidFill>
                <a:latin typeface="Arial"/>
                <a:ea typeface="Arial"/>
                <a:cs typeface="Arial"/>
                <a:sym typeface="Arial"/>
              </a:rPr>
              <a:t> finding the ground state energy;</a:t>
            </a:r>
          </a:p>
          <a:p>
            <a:pPr marR="0" lvl="0" algn="just" rtl="0">
              <a:lnSpc>
                <a:spcPct val="100000"/>
              </a:lnSpc>
              <a:spcBef>
                <a:spcPts val="0"/>
              </a:spcBef>
              <a:spcAft>
                <a:spcPts val="0"/>
              </a:spcAft>
            </a:pPr>
            <a:r>
              <a:rPr lang="en-US" sz="3400" dirty="0"/>
              <a:t>	ii) and finding entanglement witnesses o</a:t>
            </a:r>
            <a:r>
              <a:rPr lang="en-US" sz="3400" b="0" i="0" u="none" strike="noStrike" cap="none" dirty="0">
                <a:solidFill>
                  <a:srgbClr val="000000"/>
                </a:solidFill>
                <a:latin typeface="Arial"/>
                <a:ea typeface="Arial"/>
                <a:cs typeface="Arial"/>
                <a:sym typeface="Arial"/>
              </a:rPr>
              <a:t>f many-body quantum systems [2].</a:t>
            </a:r>
          </a:p>
          <a:p>
            <a:pPr marR="0" lvl="0" algn="just" rtl="0">
              <a:lnSpc>
                <a:spcPct val="100000"/>
              </a:lnSpc>
              <a:spcBef>
                <a:spcPts val="0"/>
              </a:spcBef>
              <a:spcAft>
                <a:spcPts val="0"/>
              </a:spcAft>
            </a:pPr>
            <a:r>
              <a:rPr lang="en-US" sz="3400" dirty="0"/>
              <a:t>We also show how to leverage</a:t>
            </a:r>
            <a:r>
              <a:rPr lang="en-US" sz="3400" b="0" i="0" u="none" strike="noStrike" cap="none" dirty="0">
                <a:solidFill>
                  <a:srgbClr val="000000"/>
                </a:solidFill>
                <a:latin typeface="Arial"/>
                <a:ea typeface="Arial"/>
                <a:cs typeface="Arial"/>
                <a:sym typeface="Arial"/>
              </a:rPr>
              <a:t> transfer learning as an indicative of phase transitions, with a completely autonomous approach. Finally, we provide tools to generalize the approach to other common applications in the field of quantum information processing. </a:t>
            </a:r>
            <a:endParaRPr sz="3400" b="0" i="0" u="none" strike="noStrike" cap="none" dirty="0">
              <a:solidFill>
                <a:srgbClr val="595959"/>
              </a:solidFill>
              <a:latin typeface="Arial"/>
              <a:ea typeface="Arial"/>
              <a:cs typeface="Arial"/>
              <a:sym typeface="Arial"/>
            </a:endParaRPr>
          </a:p>
        </p:txBody>
      </p:sp>
      <p:sp>
        <p:nvSpPr>
          <p:cNvPr id="91" name="Google Shape;91;p2"/>
          <p:cNvSpPr txBox="1"/>
          <p:nvPr/>
        </p:nvSpPr>
        <p:spPr>
          <a:xfrm>
            <a:off x="1398175" y="16374325"/>
            <a:ext cx="17765314" cy="1277273"/>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1800"/>
              </a:spcBef>
              <a:spcAft>
                <a:spcPts val="0"/>
              </a:spcAft>
              <a:buNone/>
            </a:pPr>
            <a:r>
              <a:rPr lang="en-US" sz="3400" b="0" i="0" u="sng" strike="noStrike" cap="none" dirty="0">
                <a:solidFill>
                  <a:schemeClr val="dk1"/>
                </a:solidFill>
                <a:latin typeface="Arial"/>
                <a:ea typeface="Arial"/>
                <a:cs typeface="Arial"/>
                <a:sym typeface="Arial"/>
              </a:rPr>
              <a:t>Example problem</a:t>
            </a:r>
            <a:r>
              <a:rPr lang="en-US" sz="3400" b="0" i="0" u="none" strike="noStrike" cap="none" dirty="0">
                <a:solidFill>
                  <a:schemeClr val="dk1"/>
                </a:solidFill>
                <a:latin typeface="Arial"/>
                <a:ea typeface="Arial"/>
                <a:cs typeface="Arial"/>
                <a:sym typeface="Arial"/>
              </a:rPr>
              <a:t>: finding the ground state energy of many-body quantum Hamiltonians. We can build a relaxation for this problem with the following </a:t>
            </a:r>
            <a:r>
              <a:rPr lang="en-US" sz="3400" b="1" i="0" u="none" strike="noStrike" cap="none" dirty="0">
                <a:solidFill>
                  <a:schemeClr val="dk1"/>
                </a:solidFill>
                <a:latin typeface="Arial"/>
                <a:ea typeface="Arial"/>
                <a:cs typeface="Arial"/>
                <a:sym typeface="Arial"/>
              </a:rPr>
              <a:t>semidefinite program:</a:t>
            </a:r>
            <a:endParaRPr sz="3400" dirty="0"/>
          </a:p>
        </p:txBody>
      </p:sp>
      <p:sp>
        <p:nvSpPr>
          <p:cNvPr id="92" name="Google Shape;92;p2"/>
          <p:cNvSpPr txBox="1"/>
          <p:nvPr/>
        </p:nvSpPr>
        <p:spPr>
          <a:xfrm>
            <a:off x="15659100" y="37034455"/>
            <a:ext cx="14396912" cy="5724644"/>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2100"/>
              </a:spcBef>
              <a:spcAft>
                <a:spcPts val="0"/>
              </a:spcAft>
              <a:buNone/>
            </a:pPr>
            <a:r>
              <a:rPr lang="en-US" sz="3400" dirty="0">
                <a:solidFill>
                  <a:schemeClr val="dk1"/>
                </a:solidFill>
              </a:rPr>
              <a:t>We propose a novel method that combines reinforcement learning with semidefinite programming to build optimal relaxations.</a:t>
            </a:r>
            <a:endParaRPr sz="3400" dirty="0">
              <a:solidFill>
                <a:schemeClr val="dk1"/>
              </a:solidFill>
            </a:endParaRPr>
          </a:p>
          <a:p>
            <a:pPr marL="0" marR="0" lvl="0" indent="0" algn="just" rtl="0">
              <a:lnSpc>
                <a:spcPct val="100000"/>
              </a:lnSpc>
              <a:spcBef>
                <a:spcPts val="2100"/>
              </a:spcBef>
              <a:spcAft>
                <a:spcPts val="0"/>
              </a:spcAft>
              <a:buNone/>
            </a:pPr>
            <a:r>
              <a:rPr lang="en-US" sz="3400" dirty="0">
                <a:solidFill>
                  <a:schemeClr val="dk1"/>
                </a:solidFill>
              </a:rPr>
              <a:t>The method allows us to find smart relaxations beyond what current methods can do. Its general nature allows us to apply it to multiple other optimization tasks in quantum information. Furthermore, we can use the method to gain information about the underlying systems, such as finding phase transitions or changes on the ground state.</a:t>
            </a:r>
          </a:p>
          <a:p>
            <a:pPr marL="0" marR="0" lvl="0" indent="0" algn="just" rtl="0">
              <a:lnSpc>
                <a:spcPct val="100000"/>
              </a:lnSpc>
              <a:spcBef>
                <a:spcPts val="2100"/>
              </a:spcBef>
              <a:spcAft>
                <a:spcPts val="0"/>
              </a:spcAft>
              <a:buNone/>
            </a:pPr>
            <a:r>
              <a:rPr lang="en-US" sz="3000" dirty="0">
                <a:solidFill>
                  <a:schemeClr val="dk1"/>
                </a:solidFill>
              </a:rPr>
              <a:t>[1] B. </a:t>
            </a:r>
            <a:r>
              <a:rPr lang="en-US" sz="3000" dirty="0" err="1">
                <a:solidFill>
                  <a:schemeClr val="dk1"/>
                </a:solidFill>
              </a:rPr>
              <a:t>Requena</a:t>
            </a:r>
            <a:r>
              <a:rPr lang="en-US" sz="3000" dirty="0">
                <a:solidFill>
                  <a:schemeClr val="dk1"/>
                </a:solidFill>
              </a:rPr>
              <a:t>, G. Muñoz-Gil, M. </a:t>
            </a:r>
            <a:r>
              <a:rPr lang="en-US" sz="3000" dirty="0" err="1">
                <a:solidFill>
                  <a:schemeClr val="dk1"/>
                </a:solidFill>
              </a:rPr>
              <a:t>Lewenstein</a:t>
            </a:r>
            <a:r>
              <a:rPr lang="en-US" sz="3000" dirty="0">
                <a:solidFill>
                  <a:schemeClr val="dk1"/>
                </a:solidFill>
              </a:rPr>
              <a:t>, V. </a:t>
            </a:r>
            <a:r>
              <a:rPr lang="en-US" sz="3000" dirty="0" err="1">
                <a:solidFill>
                  <a:schemeClr val="dk1"/>
                </a:solidFill>
              </a:rPr>
              <a:t>Dunjko</a:t>
            </a:r>
            <a:r>
              <a:rPr lang="en-US" sz="3000" dirty="0">
                <a:solidFill>
                  <a:schemeClr val="dk1"/>
                </a:solidFill>
              </a:rPr>
              <a:t>, J. Tura, arXiv:2103.03930</a:t>
            </a:r>
          </a:p>
          <a:p>
            <a:pPr marL="0" marR="0" lvl="0" indent="0" algn="just" rtl="0">
              <a:lnSpc>
                <a:spcPct val="100000"/>
              </a:lnSpc>
              <a:spcBef>
                <a:spcPts val="2100"/>
              </a:spcBef>
              <a:spcAft>
                <a:spcPts val="0"/>
              </a:spcAft>
              <a:buNone/>
            </a:pPr>
            <a:r>
              <a:rPr lang="en-US" sz="3000" dirty="0">
                <a:solidFill>
                  <a:schemeClr val="dk1"/>
                </a:solidFill>
              </a:rPr>
              <a:t>[2] G. Toth, arxiv:0406061</a:t>
            </a:r>
            <a:endParaRPr sz="3000" dirty="0">
              <a:solidFill>
                <a:schemeClr val="dk1"/>
              </a:solidFill>
            </a:endParaRPr>
          </a:p>
        </p:txBody>
      </p:sp>
      <p:sp>
        <p:nvSpPr>
          <p:cNvPr id="94" name="Google Shape;94;p2"/>
          <p:cNvSpPr txBox="1"/>
          <p:nvPr/>
        </p:nvSpPr>
        <p:spPr>
          <a:xfrm>
            <a:off x="1255712" y="496552"/>
            <a:ext cx="28800300" cy="6303902"/>
          </a:xfrm>
          <a:prstGeom prst="rect">
            <a:avLst/>
          </a:prstGeom>
          <a:solidFill>
            <a:srgbClr val="253786"/>
          </a:solidFill>
          <a:ln w="9525" cap="flat" cmpd="sng">
            <a:solidFill>
              <a:schemeClr val="lt1"/>
            </a:solidFill>
            <a:prstDash val="solid"/>
            <a:miter lim="800000"/>
            <a:headEnd type="none" w="sm" len="sm"/>
            <a:tailEnd type="none" w="sm" len="sm"/>
          </a:ln>
          <a:effectLst>
            <a:outerShdw blurRad="63500" dist="23000" dir="5400000">
              <a:srgbClr val="80808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2"/>
          <p:cNvSpPr txBox="1"/>
          <p:nvPr/>
        </p:nvSpPr>
        <p:spPr>
          <a:xfrm>
            <a:off x="2068512" y="1485389"/>
            <a:ext cx="24053700" cy="296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500" b="1" i="0" u="none" strike="noStrike" cap="none" dirty="0">
                <a:solidFill>
                  <a:schemeClr val="lt1"/>
                </a:solidFill>
                <a:latin typeface="Arial"/>
                <a:ea typeface="Arial"/>
                <a:cs typeface="Arial"/>
                <a:sym typeface="Arial"/>
              </a:rPr>
              <a:t>Certificates of quantum many-body properties assisted by machine learning</a:t>
            </a:r>
            <a:endParaRPr sz="1400" b="0" i="0" u="none" strike="noStrike" cap="none" dirty="0">
              <a:solidFill>
                <a:schemeClr val="lt1"/>
              </a:solidFill>
              <a:latin typeface="Arial"/>
              <a:ea typeface="Arial"/>
              <a:cs typeface="Arial"/>
              <a:sym typeface="Arial"/>
            </a:endParaRPr>
          </a:p>
        </p:txBody>
      </p:sp>
      <p:sp>
        <p:nvSpPr>
          <p:cNvPr id="96" name="Google Shape;96;p2"/>
          <p:cNvSpPr txBox="1"/>
          <p:nvPr/>
        </p:nvSpPr>
        <p:spPr>
          <a:xfrm>
            <a:off x="2068512" y="4692932"/>
            <a:ext cx="27546900" cy="929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chemeClr val="lt1"/>
                </a:solidFill>
                <a:latin typeface="Arial"/>
                <a:ea typeface="Arial"/>
                <a:cs typeface="Arial"/>
                <a:sym typeface="Arial"/>
              </a:rPr>
              <a:t>Borja Requena</a:t>
            </a:r>
            <a:r>
              <a:rPr lang="en-US" sz="4800" b="1" i="0" u="none" strike="noStrike" cap="none" baseline="30000" dirty="0">
                <a:solidFill>
                  <a:schemeClr val="lt1"/>
                </a:solidFill>
                <a:latin typeface="Arial"/>
                <a:ea typeface="Arial"/>
                <a:cs typeface="Arial"/>
                <a:sym typeface="Arial"/>
              </a:rPr>
              <a:t>1</a:t>
            </a:r>
            <a:r>
              <a:rPr lang="en-US" sz="4800" b="1" i="0" u="none" strike="noStrike" cap="none" dirty="0">
                <a:solidFill>
                  <a:schemeClr val="lt1"/>
                </a:solidFill>
                <a:latin typeface="Arial"/>
                <a:ea typeface="Arial"/>
                <a:cs typeface="Arial"/>
                <a:sym typeface="Arial"/>
              </a:rPr>
              <a:t>, </a:t>
            </a:r>
            <a:r>
              <a:rPr lang="en-US" sz="4800" b="1" i="0" u="sng" strike="noStrike" cap="none" dirty="0">
                <a:solidFill>
                  <a:schemeClr val="lt1"/>
                </a:solidFill>
                <a:latin typeface="Arial"/>
                <a:ea typeface="Arial"/>
                <a:cs typeface="Arial"/>
                <a:sym typeface="Arial"/>
              </a:rPr>
              <a:t>Gorka Muñoz-Gil</a:t>
            </a:r>
            <a:r>
              <a:rPr lang="en-US" sz="4800" b="1" i="0" u="sng" strike="noStrike" cap="none" baseline="30000" dirty="0">
                <a:solidFill>
                  <a:schemeClr val="lt1"/>
                </a:solidFill>
                <a:latin typeface="Arial"/>
                <a:ea typeface="Arial"/>
                <a:cs typeface="Arial"/>
                <a:sym typeface="Arial"/>
              </a:rPr>
              <a:t>2</a:t>
            </a:r>
            <a:r>
              <a:rPr lang="en-US" sz="4800" b="1" i="0" u="none" strike="noStrike" cap="none" dirty="0">
                <a:solidFill>
                  <a:schemeClr val="lt1"/>
                </a:solidFill>
                <a:latin typeface="Arial"/>
                <a:ea typeface="Arial"/>
                <a:cs typeface="Arial"/>
                <a:sym typeface="Arial"/>
              </a:rPr>
              <a:t>, Maciej Lewenstein</a:t>
            </a:r>
            <a:r>
              <a:rPr lang="en-US" sz="4800" b="1" i="0" u="none" strike="noStrike" cap="none" baseline="30000" dirty="0">
                <a:solidFill>
                  <a:schemeClr val="lt1"/>
                </a:solidFill>
                <a:latin typeface="Arial"/>
                <a:ea typeface="Arial"/>
                <a:cs typeface="Arial"/>
                <a:sym typeface="Arial"/>
              </a:rPr>
              <a:t>1,3</a:t>
            </a:r>
            <a:r>
              <a:rPr lang="en-US" sz="4800" b="1" i="0" u="none" strike="noStrike" cap="none" dirty="0">
                <a:solidFill>
                  <a:schemeClr val="lt1"/>
                </a:solidFill>
                <a:latin typeface="Arial"/>
                <a:ea typeface="Arial"/>
                <a:cs typeface="Arial"/>
                <a:sym typeface="Arial"/>
              </a:rPr>
              <a:t>, </a:t>
            </a:r>
            <a:r>
              <a:rPr lang="en-US" sz="4800" b="1" i="0" u="none" strike="noStrike" cap="none" dirty="0" err="1">
                <a:solidFill>
                  <a:schemeClr val="lt1"/>
                </a:solidFill>
                <a:latin typeface="Arial"/>
                <a:ea typeface="Arial"/>
                <a:cs typeface="Arial"/>
                <a:sym typeface="Arial"/>
              </a:rPr>
              <a:t>Vedran</a:t>
            </a:r>
            <a:r>
              <a:rPr lang="en-US" sz="4800" b="1" i="0" u="none" strike="noStrike" cap="none" dirty="0">
                <a:solidFill>
                  <a:schemeClr val="lt1"/>
                </a:solidFill>
                <a:latin typeface="Arial"/>
                <a:ea typeface="Arial"/>
                <a:cs typeface="Arial"/>
                <a:sym typeface="Arial"/>
              </a:rPr>
              <a:t> Dunjko</a:t>
            </a:r>
            <a:r>
              <a:rPr lang="en-US" sz="4800" b="1" i="0" u="none" strike="noStrike" cap="none" baseline="30000" dirty="0">
                <a:solidFill>
                  <a:schemeClr val="lt1"/>
                </a:solidFill>
                <a:latin typeface="Arial"/>
                <a:ea typeface="Arial"/>
                <a:cs typeface="Arial"/>
                <a:sym typeface="Arial"/>
              </a:rPr>
              <a:t>4</a:t>
            </a:r>
            <a:r>
              <a:rPr lang="en-US" sz="4800" b="1" i="0" u="none" strike="noStrike" cap="none" dirty="0">
                <a:solidFill>
                  <a:schemeClr val="lt1"/>
                </a:solidFill>
                <a:latin typeface="Arial"/>
                <a:ea typeface="Arial"/>
                <a:cs typeface="Arial"/>
                <a:sym typeface="Arial"/>
              </a:rPr>
              <a:t>, Jordi Tura</a:t>
            </a:r>
            <a:r>
              <a:rPr lang="en-US" sz="4800" b="1" i="0" u="none" strike="noStrike" cap="none" baseline="30000" dirty="0">
                <a:solidFill>
                  <a:schemeClr val="lt1"/>
                </a:solidFill>
                <a:latin typeface="Arial"/>
                <a:ea typeface="Arial"/>
                <a:cs typeface="Arial"/>
                <a:sym typeface="Arial"/>
              </a:rPr>
              <a:t>5</a:t>
            </a:r>
            <a:endParaRPr sz="1400" b="0" i="0" u="none" strike="noStrike" cap="none" baseline="30000" dirty="0">
              <a:solidFill>
                <a:schemeClr val="lt1"/>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3200"/>
              <a:buFont typeface="Arial"/>
              <a:buNone/>
            </a:pPr>
            <a:endParaRPr sz="3200" b="0" i="0" u="none" strike="noStrike" cap="none" dirty="0">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595959"/>
              </a:solidFill>
              <a:latin typeface="Arial"/>
              <a:ea typeface="Arial"/>
              <a:cs typeface="Arial"/>
              <a:sym typeface="Arial"/>
            </a:endParaRPr>
          </a:p>
        </p:txBody>
      </p:sp>
      <p:sp>
        <p:nvSpPr>
          <p:cNvPr id="97" name="Google Shape;97;p2"/>
          <p:cNvSpPr txBox="1"/>
          <p:nvPr/>
        </p:nvSpPr>
        <p:spPr>
          <a:xfrm>
            <a:off x="2069193" y="5556427"/>
            <a:ext cx="20751300" cy="106540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400"/>
              </a:spcBef>
              <a:spcAft>
                <a:spcPts val="0"/>
              </a:spcAft>
              <a:buNone/>
            </a:pPr>
            <a:r>
              <a:rPr lang="en-US" sz="3200" b="0" i="0" u="none" strike="noStrike" cap="none" baseline="30000" dirty="0">
                <a:solidFill>
                  <a:schemeClr val="lt1"/>
                </a:solidFill>
                <a:latin typeface="Arial"/>
                <a:ea typeface="Arial"/>
                <a:cs typeface="Arial"/>
                <a:sym typeface="Arial"/>
              </a:rPr>
              <a:t>1</a:t>
            </a:r>
            <a:r>
              <a:rPr lang="en-US" sz="3200" b="0" i="0" u="none" strike="noStrike" cap="none" dirty="0">
                <a:solidFill>
                  <a:schemeClr val="lt1"/>
                </a:solidFill>
                <a:latin typeface="Arial"/>
                <a:ea typeface="Arial"/>
                <a:cs typeface="Arial"/>
                <a:sym typeface="Arial"/>
              </a:rPr>
              <a:t> ICFO (Spain), </a:t>
            </a:r>
            <a:r>
              <a:rPr lang="en-US" sz="3200" b="0" i="0" u="none" strike="noStrike" cap="none" baseline="30000" dirty="0">
                <a:solidFill>
                  <a:schemeClr val="lt1"/>
                </a:solidFill>
                <a:latin typeface="Arial"/>
                <a:ea typeface="Arial"/>
                <a:cs typeface="Arial"/>
                <a:sym typeface="Arial"/>
              </a:rPr>
              <a:t>2</a:t>
            </a:r>
            <a:r>
              <a:rPr lang="en-US" sz="3200" b="0" i="0" u="none" strike="noStrike" cap="none" dirty="0">
                <a:solidFill>
                  <a:schemeClr val="lt1"/>
                </a:solidFill>
                <a:latin typeface="Arial"/>
                <a:ea typeface="Arial"/>
                <a:cs typeface="Arial"/>
                <a:sym typeface="Arial"/>
              </a:rPr>
              <a:t>  UIBK (Austria), </a:t>
            </a:r>
            <a:r>
              <a:rPr lang="en-US" sz="3200" b="0" i="0" u="none" strike="noStrike" cap="none" baseline="30000" dirty="0">
                <a:solidFill>
                  <a:schemeClr val="lt1"/>
                </a:solidFill>
                <a:latin typeface="Arial"/>
                <a:ea typeface="Arial"/>
                <a:cs typeface="Arial"/>
                <a:sym typeface="Arial"/>
              </a:rPr>
              <a:t>3</a:t>
            </a:r>
            <a:r>
              <a:rPr lang="en-US" sz="3200" b="0" i="0" u="none" strike="noStrike" cap="none" dirty="0">
                <a:solidFill>
                  <a:schemeClr val="lt1"/>
                </a:solidFill>
                <a:latin typeface="Arial"/>
                <a:ea typeface="Arial"/>
                <a:cs typeface="Arial"/>
                <a:sym typeface="Arial"/>
              </a:rPr>
              <a:t> ICREA</a:t>
            </a:r>
            <a:r>
              <a:rPr lang="en-US" sz="3200" dirty="0">
                <a:solidFill>
                  <a:schemeClr val="lt1"/>
                </a:solidFill>
              </a:rPr>
              <a:t> (</a:t>
            </a:r>
            <a:r>
              <a:rPr lang="en-US" sz="3200" b="0" i="0" u="none" strike="noStrike" cap="none" dirty="0">
                <a:solidFill>
                  <a:schemeClr val="lt1"/>
                </a:solidFill>
                <a:latin typeface="Arial"/>
                <a:ea typeface="Arial"/>
                <a:cs typeface="Arial"/>
                <a:sym typeface="Arial"/>
              </a:rPr>
              <a:t>Spain), </a:t>
            </a:r>
            <a:r>
              <a:rPr lang="en-US" sz="3200" b="0" i="0" u="none" strike="noStrike" cap="none" baseline="30000" dirty="0">
                <a:solidFill>
                  <a:schemeClr val="lt1"/>
                </a:solidFill>
                <a:latin typeface="Arial"/>
                <a:ea typeface="Arial"/>
                <a:cs typeface="Arial"/>
                <a:sym typeface="Arial"/>
              </a:rPr>
              <a:t>4 </a:t>
            </a:r>
            <a:r>
              <a:rPr lang="en-US" sz="3200" b="0" i="0" u="none" strike="noStrike" cap="none" dirty="0">
                <a:solidFill>
                  <a:schemeClr val="lt1"/>
                </a:solidFill>
                <a:latin typeface="Arial"/>
                <a:ea typeface="Arial"/>
                <a:cs typeface="Arial"/>
                <a:sym typeface="Arial"/>
              </a:rPr>
              <a:t>LIACS (Netherlands), </a:t>
            </a:r>
            <a:r>
              <a:rPr lang="en-US" sz="3200" b="0" i="0" u="none" strike="noStrike" cap="none" baseline="30000" dirty="0">
                <a:solidFill>
                  <a:schemeClr val="lt1"/>
                </a:solidFill>
                <a:latin typeface="Arial"/>
                <a:ea typeface="Arial"/>
                <a:cs typeface="Arial"/>
                <a:sym typeface="Arial"/>
              </a:rPr>
              <a:t>5</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Instituut</a:t>
            </a:r>
            <a:r>
              <a:rPr lang="en-US" sz="3200" b="0" i="0" u="none" strike="noStrike" cap="none" dirty="0">
                <a:solidFill>
                  <a:schemeClr val="lt1"/>
                </a:solidFill>
                <a:latin typeface="Arial"/>
                <a:ea typeface="Arial"/>
                <a:cs typeface="Arial"/>
                <a:sym typeface="Arial"/>
              </a:rPr>
              <a:t>-Lorentz (Netherlands)</a:t>
            </a:r>
            <a:endParaRPr dirty="0"/>
          </a:p>
        </p:txBody>
      </p:sp>
      <p:cxnSp>
        <p:nvCxnSpPr>
          <p:cNvPr id="99" name="Google Shape;99;p2"/>
          <p:cNvCxnSpPr>
            <a:cxnSpLocks/>
          </p:cNvCxnSpPr>
          <p:nvPr/>
        </p:nvCxnSpPr>
        <p:spPr>
          <a:xfrm>
            <a:off x="2068512" y="1136067"/>
            <a:ext cx="28077659" cy="0"/>
          </a:xfrm>
          <a:prstGeom prst="straightConnector1">
            <a:avLst/>
          </a:prstGeom>
          <a:noFill/>
          <a:ln w="76200" cap="flat" cmpd="sng">
            <a:solidFill>
              <a:schemeClr val="lt1"/>
            </a:solidFill>
            <a:prstDash val="solid"/>
            <a:miter lim="800000"/>
            <a:headEnd type="none" w="sm" len="sm"/>
            <a:tailEnd type="none" w="sm" len="sm"/>
          </a:ln>
          <a:effectLst>
            <a:outerShdw blurRad="63500" dist="20000" dir="5400000">
              <a:srgbClr val="808080">
                <a:alpha val="37254"/>
              </a:srgbClr>
            </a:outerShdw>
          </a:effectLst>
        </p:spPr>
      </p:cxnSp>
      <p:pic>
        <p:nvPicPr>
          <p:cNvPr id="100" name="Google Shape;100;p2"/>
          <p:cNvPicPr preferRelativeResize="0"/>
          <p:nvPr/>
        </p:nvPicPr>
        <p:blipFill rotWithShape="1">
          <a:blip r:embed="rId5">
            <a:alphaModFix/>
          </a:blip>
          <a:srcRect/>
          <a:stretch/>
        </p:blipFill>
        <p:spPr>
          <a:xfrm>
            <a:off x="1241425" y="14937926"/>
            <a:ext cx="11141999" cy="1103082"/>
          </a:xfrm>
          <a:prstGeom prst="rect">
            <a:avLst/>
          </a:prstGeom>
          <a:noFill/>
          <a:ln>
            <a:noFill/>
          </a:ln>
        </p:spPr>
      </p:pic>
      <p:pic>
        <p:nvPicPr>
          <p:cNvPr id="101" name="Google Shape;101;p2"/>
          <p:cNvPicPr preferRelativeResize="0"/>
          <p:nvPr/>
        </p:nvPicPr>
        <p:blipFill rotWithShape="1">
          <a:blip r:embed="rId5">
            <a:alphaModFix/>
          </a:blip>
          <a:srcRect/>
          <a:stretch/>
        </p:blipFill>
        <p:spPr>
          <a:xfrm>
            <a:off x="1240975" y="25651674"/>
            <a:ext cx="4183062" cy="1171575"/>
          </a:xfrm>
          <a:prstGeom prst="rect">
            <a:avLst/>
          </a:prstGeom>
          <a:noFill/>
          <a:ln>
            <a:noFill/>
          </a:ln>
        </p:spPr>
      </p:pic>
      <p:sp>
        <p:nvSpPr>
          <p:cNvPr id="102" name="Google Shape;102;p2"/>
          <p:cNvSpPr txBox="1"/>
          <p:nvPr/>
        </p:nvSpPr>
        <p:spPr>
          <a:xfrm>
            <a:off x="1465250" y="15057975"/>
            <a:ext cx="10532400" cy="83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800" b="0" i="0" u="none" strike="noStrike" cap="none">
                <a:solidFill>
                  <a:schemeClr val="lt1"/>
                </a:solidFill>
                <a:latin typeface="Arial"/>
                <a:ea typeface="Arial"/>
                <a:cs typeface="Arial"/>
                <a:sym typeface="Arial"/>
              </a:rPr>
              <a:t>BUILDING OPTIMAL RELAXATIONS</a:t>
            </a:r>
            <a:endParaRPr sz="4800"/>
          </a:p>
        </p:txBody>
      </p:sp>
      <p:sp>
        <p:nvSpPr>
          <p:cNvPr id="103" name="Google Shape;103;p2"/>
          <p:cNvSpPr txBox="1"/>
          <p:nvPr/>
        </p:nvSpPr>
        <p:spPr>
          <a:xfrm>
            <a:off x="1822738" y="25847786"/>
            <a:ext cx="3099000" cy="83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000"/>
              <a:buFont typeface="Arial"/>
              <a:buNone/>
            </a:pPr>
            <a:r>
              <a:rPr lang="en-US" sz="4800" b="0" i="0" u="none" strike="noStrike" cap="none" dirty="0">
                <a:solidFill>
                  <a:schemeClr val="lt1"/>
                </a:solidFill>
                <a:latin typeface="Arial"/>
                <a:ea typeface="Arial"/>
                <a:cs typeface="Arial"/>
                <a:sym typeface="Arial"/>
              </a:rPr>
              <a:t>RESULTS</a:t>
            </a:r>
            <a:endParaRPr sz="4800" b="0" i="0" u="none" strike="noStrike" cap="none" dirty="0">
              <a:solidFill>
                <a:srgbClr val="000000"/>
              </a:solidFill>
              <a:latin typeface="Arial"/>
              <a:ea typeface="Arial"/>
              <a:cs typeface="Arial"/>
              <a:sym typeface="Arial"/>
            </a:endParaRPr>
          </a:p>
        </p:txBody>
      </p:sp>
      <p:pic>
        <p:nvPicPr>
          <p:cNvPr id="106" name="Google Shape;106;p2"/>
          <p:cNvPicPr preferRelativeResize="0"/>
          <p:nvPr/>
        </p:nvPicPr>
        <p:blipFill rotWithShape="1">
          <a:blip r:embed="rId5">
            <a:alphaModFix/>
          </a:blip>
          <a:srcRect/>
          <a:stretch/>
        </p:blipFill>
        <p:spPr>
          <a:xfrm>
            <a:off x="15682595" y="35500930"/>
            <a:ext cx="5472100" cy="1171575"/>
          </a:xfrm>
          <a:prstGeom prst="rect">
            <a:avLst/>
          </a:prstGeom>
          <a:noFill/>
          <a:ln>
            <a:noFill/>
          </a:ln>
        </p:spPr>
      </p:pic>
      <p:cxnSp>
        <p:nvCxnSpPr>
          <p:cNvPr id="107" name="Google Shape;107;p2"/>
          <p:cNvCxnSpPr>
            <a:cxnSpLocks/>
          </p:cNvCxnSpPr>
          <p:nvPr/>
        </p:nvCxnSpPr>
        <p:spPr>
          <a:xfrm>
            <a:off x="15682595" y="36672505"/>
            <a:ext cx="14373417" cy="0"/>
          </a:xfrm>
          <a:prstGeom prst="straightConnector1">
            <a:avLst/>
          </a:prstGeom>
          <a:noFill/>
          <a:ln w="25400" cap="flat" cmpd="sng">
            <a:solidFill>
              <a:srgbClr val="253786"/>
            </a:solidFill>
            <a:prstDash val="solid"/>
            <a:miter lim="800000"/>
            <a:headEnd type="none" w="sm" len="sm"/>
            <a:tailEnd type="none" w="sm" len="sm"/>
          </a:ln>
          <a:effectLst>
            <a:outerShdw blurRad="63500" dist="20000" dir="5400000">
              <a:srgbClr val="808080">
                <a:alpha val="37254"/>
              </a:srgbClr>
            </a:outerShdw>
          </a:effectLst>
        </p:spPr>
      </p:cxnSp>
      <p:sp>
        <p:nvSpPr>
          <p:cNvPr id="108" name="Google Shape;108;p2"/>
          <p:cNvSpPr txBox="1"/>
          <p:nvPr/>
        </p:nvSpPr>
        <p:spPr>
          <a:xfrm>
            <a:off x="16045745" y="35651568"/>
            <a:ext cx="4761000" cy="83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000"/>
              <a:buFont typeface="Arial"/>
              <a:buNone/>
            </a:pPr>
            <a:r>
              <a:rPr lang="en-US" sz="4800" b="0" i="0" u="none" strike="noStrike" cap="none">
                <a:solidFill>
                  <a:schemeClr val="lt1"/>
                </a:solidFill>
                <a:latin typeface="Arial"/>
                <a:ea typeface="Arial"/>
                <a:cs typeface="Arial"/>
                <a:sym typeface="Arial"/>
              </a:rPr>
              <a:t>CONCLUSIONS</a:t>
            </a:r>
            <a:endParaRPr sz="4800" b="0" i="0" u="none" strike="noStrike" cap="none">
              <a:solidFill>
                <a:srgbClr val="000000"/>
              </a:solidFill>
              <a:latin typeface="Arial"/>
              <a:ea typeface="Arial"/>
              <a:cs typeface="Arial"/>
              <a:sym typeface="Arial"/>
            </a:endParaRPr>
          </a:p>
        </p:txBody>
      </p:sp>
      <p:sp>
        <p:nvSpPr>
          <p:cNvPr id="110" name="Google Shape;110;p2"/>
          <p:cNvSpPr txBox="1"/>
          <p:nvPr/>
        </p:nvSpPr>
        <p:spPr>
          <a:xfrm>
            <a:off x="1254015" y="27179830"/>
            <a:ext cx="13563600" cy="1277273"/>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1800"/>
              </a:spcBef>
              <a:spcAft>
                <a:spcPts val="0"/>
              </a:spcAft>
              <a:buNone/>
            </a:pPr>
            <a:r>
              <a:rPr lang="en-US" sz="3400" b="0" i="0" u="none" strike="noStrike" cap="none" dirty="0">
                <a:solidFill>
                  <a:schemeClr val="dk1"/>
                </a:solidFill>
                <a:latin typeface="Arial"/>
                <a:ea typeface="Arial"/>
                <a:cs typeface="Arial"/>
                <a:sym typeface="Arial"/>
              </a:rPr>
              <a:t>We showcase our method by exploring the ground-state problem in the Heisenberg XX model</a:t>
            </a:r>
            <a:endParaRPr sz="3400" b="0" i="0" u="none" strike="noStrike" cap="none" dirty="0">
              <a:solidFill>
                <a:schemeClr val="dk1"/>
              </a:solidFill>
              <a:latin typeface="Arial"/>
              <a:ea typeface="Arial"/>
              <a:cs typeface="Arial"/>
              <a:sym typeface="Arial"/>
            </a:endParaRPr>
          </a:p>
        </p:txBody>
      </p:sp>
      <p:sp>
        <p:nvSpPr>
          <p:cNvPr id="128" name="Google Shape;128;p2"/>
          <p:cNvSpPr txBox="1"/>
          <p:nvPr/>
        </p:nvSpPr>
        <p:spPr>
          <a:xfrm>
            <a:off x="1465250" y="19389695"/>
            <a:ext cx="17719315" cy="6678751"/>
          </a:xfrm>
          <a:prstGeom prst="rect">
            <a:avLst/>
          </a:prstGeom>
          <a:noFill/>
          <a:ln>
            <a:noFill/>
          </a:ln>
        </p:spPr>
        <p:txBody>
          <a:bodyPr spcFirstLastPara="1" wrap="square" lIns="0" tIns="0" rIns="0" bIns="0" anchor="t" anchorCtr="0">
            <a:spAutoFit/>
          </a:bodyPr>
          <a:lstStyle/>
          <a:p>
            <a:pPr algn="just">
              <a:spcBef>
                <a:spcPts val="1800"/>
              </a:spcBef>
            </a:pPr>
            <a:r>
              <a:rPr lang="en-US" sz="3400" b="0" i="0" u="none" strike="noStrike" cap="none" dirty="0">
                <a:solidFill>
                  <a:schemeClr val="dk1"/>
                </a:solidFill>
                <a:latin typeface="Arial"/>
                <a:ea typeface="Arial"/>
                <a:cs typeface="Arial"/>
                <a:sym typeface="Arial"/>
              </a:rPr>
              <a:t>Solving this minimization problem, we obtain a lower bound for the ground state energy. The </a:t>
            </a:r>
            <a:r>
              <a:rPr lang="en-US" sz="3400" b="1" i="0" u="none" strike="noStrike" cap="none" dirty="0">
                <a:solidFill>
                  <a:schemeClr val="dk1"/>
                </a:solidFill>
                <a:latin typeface="Arial"/>
                <a:ea typeface="Arial"/>
                <a:cs typeface="Arial"/>
                <a:sym typeface="Arial"/>
              </a:rPr>
              <a:t>bound </a:t>
            </a:r>
            <a:r>
              <a:rPr lang="en-US" sz="3400" b="1" dirty="0">
                <a:solidFill>
                  <a:schemeClr val="dk1"/>
                </a:solidFill>
              </a:rPr>
              <a:t>becomes </a:t>
            </a:r>
            <a:r>
              <a:rPr lang="en-US" sz="3400" b="1" i="0" u="none" strike="noStrike" cap="none" dirty="0">
                <a:solidFill>
                  <a:schemeClr val="dk1"/>
                </a:solidFill>
                <a:latin typeface="Arial"/>
                <a:ea typeface="Arial"/>
                <a:cs typeface="Arial"/>
                <a:sym typeface="Arial"/>
              </a:rPr>
              <a:t>tighter with stronger compatibility constraints</a:t>
            </a:r>
            <a:r>
              <a:rPr lang="en-US" sz="3400" b="0" i="0" u="none" strike="noStrike" cap="none" dirty="0">
                <a:solidFill>
                  <a:schemeClr val="dk1"/>
                </a:solidFill>
                <a:latin typeface="Arial"/>
                <a:ea typeface="Arial"/>
                <a:cs typeface="Arial"/>
                <a:sym typeface="Arial"/>
              </a:rPr>
              <a:t>, although it also becomes harder to</a:t>
            </a:r>
            <a:r>
              <a:rPr lang="en-US" sz="3400" dirty="0">
                <a:solidFill>
                  <a:schemeClr val="dk1"/>
                </a:solidFill>
              </a:rPr>
              <a:t> compute</a:t>
            </a:r>
            <a:r>
              <a:rPr lang="en-US" sz="3400" b="0" i="0" u="none" strike="noStrike" cap="none" dirty="0">
                <a:solidFill>
                  <a:schemeClr val="dk1"/>
                </a:solidFill>
                <a:latin typeface="Arial"/>
                <a:ea typeface="Arial"/>
                <a:cs typeface="Arial"/>
                <a:sym typeface="Arial"/>
              </a:rPr>
              <a:t>. Given that we have finite computational resources, we must find the</a:t>
            </a:r>
            <a:r>
              <a:rPr lang="en-US" sz="3400" dirty="0">
                <a:solidFill>
                  <a:schemeClr val="dk1"/>
                </a:solidFill>
              </a:rPr>
              <a:t> </a:t>
            </a:r>
            <a:r>
              <a:rPr lang="en-US" sz="3400" b="0" i="0" u="none" strike="noStrike" cap="none" dirty="0">
                <a:solidFill>
                  <a:schemeClr val="dk1"/>
                </a:solidFill>
                <a:latin typeface="Arial"/>
                <a:ea typeface="Arial"/>
                <a:cs typeface="Arial"/>
                <a:sym typeface="Arial"/>
              </a:rPr>
              <a:t>best</a:t>
            </a:r>
            <a:r>
              <a:rPr lang="en-US" sz="3400" dirty="0">
                <a:solidFill>
                  <a:schemeClr val="dk1"/>
                </a:solidFill>
              </a:rPr>
              <a:t> </a:t>
            </a:r>
            <a:r>
              <a:rPr lang="en-US" sz="3400" b="0" i="0" u="none" strike="noStrike" cap="none" dirty="0">
                <a:solidFill>
                  <a:schemeClr val="dk1"/>
                </a:solidFill>
                <a:latin typeface="Arial"/>
                <a:ea typeface="Arial"/>
                <a:cs typeface="Arial"/>
                <a:sym typeface="Arial"/>
              </a:rPr>
              <a:t>bound within our computational capabilities.</a:t>
            </a:r>
          </a:p>
          <a:p>
            <a:pPr algn="just">
              <a:spcBef>
                <a:spcPts val="1800"/>
              </a:spcBef>
            </a:pPr>
            <a:r>
              <a:rPr lang="en-US" sz="3400" b="0" i="0" u="none" strike="noStrike" cap="none" dirty="0">
                <a:solidFill>
                  <a:schemeClr val="dk1"/>
                </a:solidFill>
                <a:latin typeface="Arial"/>
                <a:ea typeface="Arial"/>
                <a:cs typeface="Arial"/>
                <a:sym typeface="Arial"/>
              </a:rPr>
              <a:t>Some relaxations may yield better bounds while incurring a lesser computational cost. However, they may be elusive and traditional methods rely on exploiting specific insight about the problem. We use </a:t>
            </a:r>
            <a:r>
              <a:rPr lang="en-US" sz="3400" b="1" dirty="0">
                <a:solidFill>
                  <a:schemeClr val="dk1"/>
                </a:solidFill>
              </a:rPr>
              <a:t>R</a:t>
            </a:r>
            <a:r>
              <a:rPr lang="en-US" sz="3400" b="1" i="0" u="none" strike="noStrike" cap="none" dirty="0">
                <a:solidFill>
                  <a:schemeClr val="dk1"/>
                </a:solidFill>
                <a:latin typeface="Arial"/>
                <a:ea typeface="Arial"/>
                <a:cs typeface="Arial"/>
                <a:sym typeface="Arial"/>
              </a:rPr>
              <a:t>einforcement </a:t>
            </a:r>
            <a:r>
              <a:rPr lang="en-US" sz="3400" b="1" dirty="0">
                <a:solidFill>
                  <a:schemeClr val="dk1"/>
                </a:solidFill>
              </a:rPr>
              <a:t>L</a:t>
            </a:r>
            <a:r>
              <a:rPr lang="en-US" sz="3400" b="1" i="0" u="none" strike="noStrike" cap="none" dirty="0">
                <a:solidFill>
                  <a:schemeClr val="dk1"/>
                </a:solidFill>
                <a:latin typeface="Arial"/>
                <a:ea typeface="Arial"/>
                <a:cs typeface="Arial"/>
                <a:sym typeface="Arial"/>
              </a:rPr>
              <a:t>earning</a:t>
            </a:r>
            <a:r>
              <a:rPr lang="en-US" sz="3400" b="0" i="0" u="none" strike="noStrike" cap="none" dirty="0">
                <a:solidFill>
                  <a:schemeClr val="dk1"/>
                </a:solidFill>
                <a:latin typeface="Arial"/>
                <a:ea typeface="Arial"/>
                <a:cs typeface="Arial"/>
                <a:sym typeface="Arial"/>
              </a:rPr>
              <a:t> to systematically find the best possible relaxation of the problem</a:t>
            </a:r>
            <a:r>
              <a:rPr lang="en-US" sz="3400" dirty="0">
                <a:solidFill>
                  <a:schemeClr val="dk1"/>
                </a:solidFill>
              </a:rPr>
              <a:t> within a computational budget.</a:t>
            </a:r>
          </a:p>
          <a:p>
            <a:pPr algn="just">
              <a:spcBef>
                <a:spcPts val="1800"/>
              </a:spcBef>
            </a:pPr>
            <a:r>
              <a:rPr lang="en-US" sz="3400" dirty="0">
                <a:solidFill>
                  <a:schemeClr val="dk1"/>
                </a:solidFill>
              </a:rPr>
              <a:t>We make use of </a:t>
            </a:r>
            <a:r>
              <a:rPr lang="en-US" sz="3400" b="1" dirty="0">
                <a:solidFill>
                  <a:schemeClr val="dk1"/>
                </a:solidFill>
              </a:rPr>
              <a:t>Double Q-network</a:t>
            </a:r>
            <a:r>
              <a:rPr lang="en-US" sz="3400" dirty="0">
                <a:solidFill>
                  <a:schemeClr val="dk1"/>
                </a:solidFill>
              </a:rPr>
              <a:t> and a reward function that accounts for both the value of the bound, as well as the computational complexity of chosen constraints.</a:t>
            </a:r>
            <a:endParaRPr lang="en-US" sz="3400" b="0" i="0" u="none" strike="noStrike" cap="none" dirty="0">
              <a:solidFill>
                <a:schemeClr val="dk1"/>
              </a:solidFill>
              <a:latin typeface="Arial"/>
              <a:ea typeface="Arial"/>
              <a:cs typeface="Arial"/>
              <a:sym typeface="Arial"/>
            </a:endParaRPr>
          </a:p>
          <a:p>
            <a:pPr marL="0" marR="0" lvl="0" indent="0" algn="just" rtl="0">
              <a:lnSpc>
                <a:spcPct val="100000"/>
              </a:lnSpc>
              <a:spcBef>
                <a:spcPts val="1800"/>
              </a:spcBef>
              <a:spcAft>
                <a:spcPts val="0"/>
              </a:spcAft>
              <a:buNone/>
            </a:pPr>
            <a:endParaRPr sz="3400" b="0" i="0" u="none" strike="noStrike" cap="none" dirty="0">
              <a:solidFill>
                <a:schemeClr val="dk1"/>
              </a:solidFill>
              <a:latin typeface="Arial"/>
              <a:ea typeface="Arial"/>
              <a:cs typeface="Arial"/>
              <a:sym typeface="Arial"/>
            </a:endParaRPr>
          </a:p>
        </p:txBody>
      </p:sp>
      <p:cxnSp>
        <p:nvCxnSpPr>
          <p:cNvPr id="130" name="Google Shape;130;p2"/>
          <p:cNvCxnSpPr>
            <a:cxnSpLocks/>
          </p:cNvCxnSpPr>
          <p:nvPr/>
        </p:nvCxnSpPr>
        <p:spPr>
          <a:xfrm flipH="1">
            <a:off x="1241418" y="16024737"/>
            <a:ext cx="28728452" cy="0"/>
          </a:xfrm>
          <a:prstGeom prst="straightConnector1">
            <a:avLst/>
          </a:prstGeom>
          <a:noFill/>
          <a:ln w="25400" cap="flat" cmpd="sng">
            <a:solidFill>
              <a:srgbClr val="253786"/>
            </a:solidFill>
            <a:prstDash val="solid"/>
            <a:miter lim="800000"/>
            <a:headEnd type="none" w="sm" len="sm"/>
            <a:tailEnd type="none" w="sm" len="sm"/>
          </a:ln>
          <a:effectLst>
            <a:outerShdw blurRad="63500" dist="20000" dir="5400000">
              <a:srgbClr val="808080">
                <a:alpha val="37254"/>
              </a:srgbClr>
            </a:outerShdw>
          </a:effectLst>
        </p:spPr>
      </p:cxnSp>
      <p:cxnSp>
        <p:nvCxnSpPr>
          <p:cNvPr id="131" name="Google Shape;131;p2"/>
          <p:cNvCxnSpPr>
            <a:cxnSpLocks/>
          </p:cNvCxnSpPr>
          <p:nvPr/>
        </p:nvCxnSpPr>
        <p:spPr>
          <a:xfrm flipH="1">
            <a:off x="1241417" y="26816248"/>
            <a:ext cx="28769269" cy="0"/>
          </a:xfrm>
          <a:prstGeom prst="straightConnector1">
            <a:avLst/>
          </a:prstGeom>
          <a:noFill/>
          <a:ln w="25400" cap="flat" cmpd="sng">
            <a:solidFill>
              <a:srgbClr val="253786"/>
            </a:solidFill>
            <a:prstDash val="solid"/>
            <a:miter lim="800000"/>
            <a:headEnd type="none" w="sm" len="sm"/>
            <a:tailEnd type="none" w="sm" len="sm"/>
          </a:ln>
          <a:effectLst>
            <a:outerShdw blurRad="63500" dist="20000" dir="5400000">
              <a:srgbClr val="808080">
                <a:alpha val="37254"/>
              </a:srgbClr>
            </a:outerShdw>
          </a:effectLst>
        </p:spPr>
      </p:cxnSp>
      <p:pic>
        <p:nvPicPr>
          <p:cNvPr id="132" name="Google Shape;132;p2"/>
          <p:cNvPicPr preferRelativeResize="0"/>
          <p:nvPr/>
        </p:nvPicPr>
        <p:blipFill rotWithShape="1">
          <a:blip r:embed="rId6">
            <a:alphaModFix/>
          </a:blip>
          <a:srcRect/>
          <a:stretch/>
        </p:blipFill>
        <p:spPr>
          <a:xfrm>
            <a:off x="4564452" y="28710223"/>
            <a:ext cx="6942726" cy="805945"/>
          </a:xfrm>
          <a:prstGeom prst="rect">
            <a:avLst/>
          </a:prstGeom>
          <a:noFill/>
          <a:ln>
            <a:noFill/>
          </a:ln>
        </p:spPr>
      </p:pic>
      <p:sp>
        <p:nvSpPr>
          <p:cNvPr id="133" name="Google Shape;133;p2"/>
          <p:cNvSpPr txBox="1"/>
          <p:nvPr/>
        </p:nvSpPr>
        <p:spPr>
          <a:xfrm>
            <a:off x="1254015" y="29769289"/>
            <a:ext cx="13563600" cy="15699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1800"/>
              </a:spcBef>
              <a:spcAft>
                <a:spcPts val="0"/>
              </a:spcAft>
              <a:buNone/>
            </a:pPr>
            <a:r>
              <a:rPr lang="en-US" sz="3400" b="0" i="0" u="none" strike="noStrike" cap="none" dirty="0">
                <a:solidFill>
                  <a:schemeClr val="dk1"/>
                </a:solidFill>
                <a:latin typeface="Arial"/>
                <a:ea typeface="Arial"/>
                <a:cs typeface="Arial"/>
                <a:sym typeface="Arial"/>
              </a:rPr>
              <a:t>which features a phase transition at B/J=2 from an entangled phase to a product state.</a:t>
            </a:r>
            <a:r>
              <a:rPr lang="en-US" sz="3400" dirty="0">
                <a:solidFill>
                  <a:schemeClr val="dk1"/>
                </a:solidFill>
              </a:rPr>
              <a:t> W</a:t>
            </a:r>
            <a:r>
              <a:rPr lang="en-US" sz="3400" b="0" i="0" u="none" strike="noStrike" cap="none" dirty="0">
                <a:solidFill>
                  <a:schemeClr val="dk1"/>
                </a:solidFill>
                <a:latin typeface="Arial"/>
                <a:ea typeface="Arial"/>
                <a:cs typeface="Arial"/>
                <a:sym typeface="Arial"/>
              </a:rPr>
              <a:t>e find a rich set of different optimal relaxations that would escape to current methods.</a:t>
            </a:r>
            <a:endParaRPr sz="3400" dirty="0"/>
          </a:p>
        </p:txBody>
      </p:sp>
      <p:sp>
        <p:nvSpPr>
          <p:cNvPr id="134" name="Google Shape;134;p2"/>
          <p:cNvSpPr txBox="1"/>
          <p:nvPr/>
        </p:nvSpPr>
        <p:spPr>
          <a:xfrm>
            <a:off x="16277775" y="27179830"/>
            <a:ext cx="13563600" cy="15699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1800"/>
              </a:spcBef>
              <a:spcAft>
                <a:spcPts val="0"/>
              </a:spcAft>
              <a:buNone/>
            </a:pPr>
            <a:r>
              <a:rPr lang="en-US" sz="3400">
                <a:solidFill>
                  <a:schemeClr val="dk1"/>
                </a:solidFill>
              </a:rPr>
              <a:t>Furthermore, we autonomously explore the phase diagram of the system using </a:t>
            </a:r>
            <a:r>
              <a:rPr lang="en-US" sz="3400" b="1">
                <a:solidFill>
                  <a:schemeClr val="dk1"/>
                </a:solidFill>
              </a:rPr>
              <a:t>transfer learning</a:t>
            </a:r>
            <a:r>
              <a:rPr lang="en-US" sz="3400">
                <a:solidFill>
                  <a:schemeClr val="dk1"/>
                </a:solidFill>
              </a:rPr>
              <a:t> from one point in the phase space to the rest, hinting a phase transition.</a:t>
            </a:r>
            <a:endParaRPr sz="3400" b="0" i="0" u="none" strike="noStrike" cap="none">
              <a:solidFill>
                <a:schemeClr val="dk1"/>
              </a:solidFill>
              <a:latin typeface="Arial"/>
              <a:ea typeface="Arial"/>
              <a:cs typeface="Arial"/>
              <a:sym typeface="Arial"/>
            </a:endParaRPr>
          </a:p>
        </p:txBody>
      </p:sp>
      <p:sp>
        <p:nvSpPr>
          <p:cNvPr id="135" name="Google Shape;135;p2"/>
          <p:cNvSpPr txBox="1"/>
          <p:nvPr/>
        </p:nvSpPr>
        <p:spPr>
          <a:xfrm>
            <a:off x="1254015" y="36129397"/>
            <a:ext cx="13563600" cy="1800493"/>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1800"/>
              </a:spcBef>
              <a:spcAft>
                <a:spcPts val="0"/>
              </a:spcAft>
              <a:buNone/>
            </a:pPr>
            <a:r>
              <a:rPr lang="en-US" sz="3400" dirty="0">
                <a:solidFill>
                  <a:schemeClr val="dk1"/>
                </a:solidFill>
              </a:rPr>
              <a:t>To benchmark, we compare the reinforcement learning approach with other classical optimization methods: </a:t>
            </a:r>
            <a:r>
              <a:rPr lang="en-US" sz="3400" dirty="0" err="1">
                <a:solidFill>
                  <a:schemeClr val="dk1"/>
                </a:solidFill>
              </a:rPr>
              <a:t>MonteCarlo</a:t>
            </a:r>
            <a:r>
              <a:rPr lang="en-US" sz="3400" dirty="0">
                <a:solidFill>
                  <a:schemeClr val="dk1"/>
                </a:solidFill>
              </a:rPr>
              <a:t> (MC) and Breadth First Search (BFS)</a:t>
            </a:r>
            <a:endParaRPr sz="3400" b="0" i="0" u="none" strike="noStrike" cap="none" dirty="0">
              <a:solidFill>
                <a:schemeClr val="dk1"/>
              </a:solidFill>
              <a:latin typeface="Arial"/>
              <a:ea typeface="Arial"/>
              <a:cs typeface="Arial"/>
              <a:sym typeface="Arial"/>
            </a:endParaRPr>
          </a:p>
        </p:txBody>
      </p:sp>
      <p:pic>
        <p:nvPicPr>
          <p:cNvPr id="136" name="Google Shape;136;p2"/>
          <p:cNvPicPr preferRelativeResize="0"/>
          <p:nvPr/>
        </p:nvPicPr>
        <p:blipFill>
          <a:blip r:embed="rId7">
            <a:alphaModFix/>
          </a:blip>
          <a:stretch>
            <a:fillRect/>
          </a:stretch>
        </p:blipFill>
        <p:spPr>
          <a:xfrm>
            <a:off x="1266827" y="32121746"/>
            <a:ext cx="13537976" cy="3529894"/>
          </a:xfrm>
          <a:prstGeom prst="rect">
            <a:avLst/>
          </a:prstGeom>
          <a:noFill/>
          <a:ln>
            <a:noFill/>
          </a:ln>
        </p:spPr>
      </p:pic>
      <p:pic>
        <p:nvPicPr>
          <p:cNvPr id="137" name="Google Shape;137;p2"/>
          <p:cNvPicPr preferRelativeResize="0"/>
          <p:nvPr/>
        </p:nvPicPr>
        <p:blipFill>
          <a:blip r:embed="rId8">
            <a:alphaModFix/>
          </a:blip>
          <a:stretch>
            <a:fillRect/>
          </a:stretch>
        </p:blipFill>
        <p:spPr>
          <a:xfrm>
            <a:off x="17203725" y="29789093"/>
            <a:ext cx="11980810" cy="4551325"/>
          </a:xfrm>
          <a:prstGeom prst="rect">
            <a:avLst/>
          </a:prstGeom>
          <a:noFill/>
          <a:ln>
            <a:noFill/>
          </a:ln>
        </p:spPr>
      </p:pic>
      <p:pic>
        <p:nvPicPr>
          <p:cNvPr id="1026" name="Picture 2" descr="UIBK Logo CMYK Farbe">
            <a:extLst>
              <a:ext uri="{FF2B5EF4-FFF2-40B4-BE49-F238E27FC236}">
                <a16:creationId xmlns:a16="http://schemas.microsoft.com/office/drawing/2014/main" id="{F7AB2DA7-4B12-B222-EB49-628155648E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68729" y="1147632"/>
            <a:ext cx="4677442" cy="1843367"/>
          </a:xfrm>
          <a:prstGeom prst="rect">
            <a:avLst/>
          </a:prstGeom>
          <a:noFill/>
          <a:extLst>
            <a:ext uri="{909E8E84-426E-40DD-AFC4-6F175D3DCCD1}">
              <a14:hiddenFill xmlns:a14="http://schemas.microsoft.com/office/drawing/2010/main">
                <a:solidFill>
                  <a:srgbClr val="FFFFFF"/>
                </a:solidFill>
              </a14:hiddenFill>
            </a:ext>
          </a:extLst>
        </p:spPr>
      </p:pic>
      <p:sp>
        <p:nvSpPr>
          <p:cNvPr id="62" name="CuadroTexto 61">
            <a:extLst>
              <a:ext uri="{FF2B5EF4-FFF2-40B4-BE49-F238E27FC236}">
                <a16:creationId xmlns:a16="http://schemas.microsoft.com/office/drawing/2014/main" id="{7125ECEC-3D4F-FA1E-B11C-F5762DC7E233}"/>
              </a:ext>
            </a:extLst>
          </p:cNvPr>
          <p:cNvSpPr txBox="1"/>
          <p:nvPr/>
        </p:nvSpPr>
        <p:spPr>
          <a:xfrm>
            <a:off x="28710256" y="11756949"/>
            <a:ext cx="2252992" cy="584775"/>
          </a:xfrm>
          <a:prstGeom prst="rect">
            <a:avLst/>
          </a:prstGeom>
          <a:noFill/>
        </p:spPr>
        <p:txBody>
          <a:bodyPr wrap="square">
            <a:spAutoFit/>
          </a:bodyPr>
          <a:lstStyle/>
          <a:p>
            <a:r>
              <a:rPr lang="en-US" sz="3200" b="1" i="0" u="none" strike="noStrike" cap="none" dirty="0">
                <a:solidFill>
                  <a:srgbClr val="000000"/>
                </a:solidFill>
                <a:latin typeface="Arial"/>
                <a:ea typeface="Arial"/>
                <a:cs typeface="Arial"/>
                <a:sym typeface="Arial"/>
              </a:rPr>
              <a:t>solution</a:t>
            </a:r>
            <a:endParaRPr lang="es-ES" sz="3200" b="1" dirty="0"/>
          </a:p>
        </p:txBody>
      </p:sp>
      <p:grpSp>
        <p:nvGrpSpPr>
          <p:cNvPr id="40" name="Grupo 39">
            <a:extLst>
              <a:ext uri="{FF2B5EF4-FFF2-40B4-BE49-F238E27FC236}">
                <a16:creationId xmlns:a16="http://schemas.microsoft.com/office/drawing/2014/main" id="{1B62DAD1-BE87-8972-85BC-D9AB374E6EC0}"/>
              </a:ext>
            </a:extLst>
          </p:cNvPr>
          <p:cNvGrpSpPr/>
          <p:nvPr/>
        </p:nvGrpSpPr>
        <p:grpSpPr>
          <a:xfrm>
            <a:off x="25017915" y="9532353"/>
            <a:ext cx="4855208" cy="4132729"/>
            <a:chOff x="25017914" y="9532353"/>
            <a:chExt cx="5257679" cy="4132729"/>
          </a:xfrm>
        </p:grpSpPr>
        <p:cxnSp>
          <p:nvCxnSpPr>
            <p:cNvPr id="7" name="Conector recto 6">
              <a:extLst>
                <a:ext uri="{FF2B5EF4-FFF2-40B4-BE49-F238E27FC236}">
                  <a16:creationId xmlns:a16="http://schemas.microsoft.com/office/drawing/2014/main" id="{993DDCF7-61C9-638B-81A6-6584198EBAA0}"/>
                </a:ext>
              </a:extLst>
            </p:cNvPr>
            <p:cNvCxnSpPr>
              <a:cxnSpLocks/>
            </p:cNvCxnSpPr>
            <p:nvPr/>
          </p:nvCxnSpPr>
          <p:spPr>
            <a:xfrm>
              <a:off x="25017914" y="12087294"/>
              <a:ext cx="3442374" cy="0"/>
            </a:xfrm>
            <a:prstGeom prst="line">
              <a:avLst/>
            </a:prstGeom>
            <a:ln w="5715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59" name="Conector recto 58">
              <a:extLst>
                <a:ext uri="{FF2B5EF4-FFF2-40B4-BE49-F238E27FC236}">
                  <a16:creationId xmlns:a16="http://schemas.microsoft.com/office/drawing/2014/main" id="{205696C1-89AA-3622-C4FD-15C93FF3346D}"/>
                </a:ext>
              </a:extLst>
            </p:cNvPr>
            <p:cNvCxnSpPr>
              <a:cxnSpLocks/>
            </p:cNvCxnSpPr>
            <p:nvPr/>
          </p:nvCxnSpPr>
          <p:spPr>
            <a:xfrm flipV="1">
              <a:off x="25468729" y="9532353"/>
              <a:ext cx="0" cy="413272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41D9533D-2162-EF24-BEF7-EC88A3F94924}"/>
                </a:ext>
              </a:extLst>
            </p:cNvPr>
            <p:cNvCxnSpPr>
              <a:cxnSpLocks/>
            </p:cNvCxnSpPr>
            <p:nvPr/>
          </p:nvCxnSpPr>
          <p:spPr>
            <a:xfrm>
              <a:off x="25017914" y="11057324"/>
              <a:ext cx="5257679" cy="0"/>
            </a:xfrm>
            <a:prstGeom prst="line">
              <a:avLst/>
            </a:prstGeom>
            <a:ln w="28575">
              <a:solidFill>
                <a:srgbClr val="002D70"/>
              </a:solidFill>
              <a:prstDash val="lgDash"/>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ACDABA1D-673E-89EE-E4E6-1BA74B495D65}"/>
                </a:ext>
              </a:extLst>
            </p:cNvPr>
            <p:cNvCxnSpPr>
              <a:cxnSpLocks/>
            </p:cNvCxnSpPr>
            <p:nvPr/>
          </p:nvCxnSpPr>
          <p:spPr>
            <a:xfrm>
              <a:off x="25017914" y="13013807"/>
              <a:ext cx="5257679" cy="0"/>
            </a:xfrm>
            <a:prstGeom prst="line">
              <a:avLst/>
            </a:prstGeom>
            <a:ln w="28575">
              <a:solidFill>
                <a:srgbClr val="FF7F00"/>
              </a:solidFill>
              <a:prstDash val="lgDash"/>
            </a:ln>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BD9F9AFE-BB55-D714-AB6C-85EEDA015FDD}"/>
                </a:ext>
              </a:extLst>
            </p:cNvPr>
            <p:cNvCxnSpPr>
              <a:cxnSpLocks/>
            </p:cNvCxnSpPr>
            <p:nvPr/>
          </p:nvCxnSpPr>
          <p:spPr>
            <a:xfrm>
              <a:off x="25017914" y="13413344"/>
              <a:ext cx="5257679" cy="0"/>
            </a:xfrm>
            <a:prstGeom prst="line">
              <a:avLst/>
            </a:prstGeom>
            <a:ln w="76200">
              <a:solidFill>
                <a:srgbClr val="FF7F00"/>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27588F97-DF3B-1CC4-0703-A7E6325B29F5}"/>
                </a:ext>
              </a:extLst>
            </p:cNvPr>
            <p:cNvCxnSpPr>
              <a:cxnSpLocks/>
            </p:cNvCxnSpPr>
            <p:nvPr/>
          </p:nvCxnSpPr>
          <p:spPr>
            <a:xfrm>
              <a:off x="25017914" y="12676049"/>
              <a:ext cx="5257679" cy="0"/>
            </a:xfrm>
            <a:prstGeom prst="line">
              <a:avLst/>
            </a:prstGeom>
            <a:ln w="28575">
              <a:solidFill>
                <a:srgbClr val="FF7F00"/>
              </a:solidFill>
              <a:prstDash val="lgDash"/>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1B77F56E-6EEF-4809-B10A-A29FC920BE6F}"/>
                </a:ext>
              </a:extLst>
            </p:cNvPr>
            <p:cNvCxnSpPr>
              <a:cxnSpLocks/>
            </p:cNvCxnSpPr>
            <p:nvPr/>
          </p:nvCxnSpPr>
          <p:spPr>
            <a:xfrm>
              <a:off x="25017914" y="11445568"/>
              <a:ext cx="5257679" cy="0"/>
            </a:xfrm>
            <a:prstGeom prst="line">
              <a:avLst/>
            </a:prstGeom>
            <a:ln w="28575">
              <a:solidFill>
                <a:srgbClr val="002D70"/>
              </a:solidFill>
              <a:prstDash val="lgDash"/>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B55317AA-1E67-4C71-7421-EF0CA7D2800D}"/>
                </a:ext>
              </a:extLst>
            </p:cNvPr>
            <p:cNvCxnSpPr>
              <a:cxnSpLocks/>
            </p:cNvCxnSpPr>
            <p:nvPr/>
          </p:nvCxnSpPr>
          <p:spPr>
            <a:xfrm>
              <a:off x="25017914" y="10229416"/>
              <a:ext cx="5257679" cy="0"/>
            </a:xfrm>
            <a:prstGeom prst="line">
              <a:avLst/>
            </a:prstGeom>
            <a:ln w="76200">
              <a:solidFill>
                <a:srgbClr val="002D70"/>
              </a:solidFill>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BDCE72D-4A7C-458F-8464-2E1231C9DEFD}"/>
                </a:ext>
              </a:extLst>
            </p:cNvPr>
            <p:cNvCxnSpPr>
              <a:cxnSpLocks/>
            </p:cNvCxnSpPr>
            <p:nvPr/>
          </p:nvCxnSpPr>
          <p:spPr>
            <a:xfrm>
              <a:off x="26633980" y="9849181"/>
              <a:ext cx="0" cy="976182"/>
            </a:xfrm>
            <a:prstGeom prst="straightConnector1">
              <a:avLst/>
            </a:prstGeom>
            <a:ln w="76200">
              <a:solidFill>
                <a:srgbClr val="25378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Conector recto de flecha 71">
            <a:extLst>
              <a:ext uri="{FF2B5EF4-FFF2-40B4-BE49-F238E27FC236}">
                <a16:creationId xmlns:a16="http://schemas.microsoft.com/office/drawing/2014/main" id="{EDBD9E0A-1C20-D5D4-08DC-33D715C933C6}"/>
              </a:ext>
            </a:extLst>
          </p:cNvPr>
          <p:cNvCxnSpPr>
            <a:cxnSpLocks/>
          </p:cNvCxnSpPr>
          <p:nvPr/>
        </p:nvCxnSpPr>
        <p:spPr>
          <a:xfrm flipV="1">
            <a:off x="26633980" y="12726974"/>
            <a:ext cx="0" cy="1020215"/>
          </a:xfrm>
          <a:prstGeom prst="straightConnector1">
            <a:avLst/>
          </a:prstGeom>
          <a:ln w="762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983437EA-72A4-DC61-9EB2-BB26A834C85F}"/>
              </a:ext>
            </a:extLst>
          </p:cNvPr>
          <p:cNvSpPr txBox="1"/>
          <p:nvPr/>
        </p:nvSpPr>
        <p:spPr>
          <a:xfrm>
            <a:off x="27716878" y="13512666"/>
            <a:ext cx="2252992" cy="584775"/>
          </a:xfrm>
          <a:prstGeom prst="rect">
            <a:avLst/>
          </a:prstGeom>
          <a:noFill/>
        </p:spPr>
        <p:txBody>
          <a:bodyPr wrap="square">
            <a:spAutoFit/>
          </a:bodyPr>
          <a:lstStyle/>
          <a:p>
            <a:r>
              <a:rPr lang="en-US" sz="3200" b="1" dirty="0">
                <a:solidFill>
                  <a:srgbClr val="FF7F00"/>
                </a:solidFill>
              </a:rPr>
              <a:t>relaxation</a:t>
            </a:r>
            <a:endParaRPr lang="es-ES" sz="3200" b="1" dirty="0">
              <a:solidFill>
                <a:srgbClr val="FF7F00"/>
              </a:solidFill>
            </a:endParaRPr>
          </a:p>
        </p:txBody>
      </p:sp>
      <p:sp>
        <p:nvSpPr>
          <p:cNvPr id="75" name="CuadroTexto 74">
            <a:extLst>
              <a:ext uri="{FF2B5EF4-FFF2-40B4-BE49-F238E27FC236}">
                <a16:creationId xmlns:a16="http://schemas.microsoft.com/office/drawing/2014/main" id="{D3F94F34-ED9D-9490-BF64-876A5F6C6DEC}"/>
              </a:ext>
            </a:extLst>
          </p:cNvPr>
          <p:cNvSpPr txBox="1"/>
          <p:nvPr/>
        </p:nvSpPr>
        <p:spPr>
          <a:xfrm>
            <a:off x="27716878" y="9562735"/>
            <a:ext cx="2252992" cy="584775"/>
          </a:xfrm>
          <a:prstGeom prst="rect">
            <a:avLst/>
          </a:prstGeom>
          <a:noFill/>
        </p:spPr>
        <p:txBody>
          <a:bodyPr wrap="square">
            <a:spAutoFit/>
          </a:bodyPr>
          <a:lstStyle/>
          <a:p>
            <a:r>
              <a:rPr lang="en-US" sz="3200" b="1" dirty="0">
                <a:solidFill>
                  <a:srgbClr val="002D70"/>
                </a:solidFill>
              </a:rPr>
              <a:t>variational</a:t>
            </a:r>
            <a:endParaRPr lang="es-ES" sz="3200" b="1" dirty="0">
              <a:solidFill>
                <a:srgbClr val="002D70"/>
              </a:solidFill>
            </a:endParaRPr>
          </a:p>
        </p:txBody>
      </p:sp>
      <p:sp>
        <p:nvSpPr>
          <p:cNvPr id="80" name="CuadroTexto 79">
            <a:extLst>
              <a:ext uri="{FF2B5EF4-FFF2-40B4-BE49-F238E27FC236}">
                <a16:creationId xmlns:a16="http://schemas.microsoft.com/office/drawing/2014/main" id="{79B08BE5-8C74-1B22-D7BA-DF064D5CD2B9}"/>
              </a:ext>
            </a:extLst>
          </p:cNvPr>
          <p:cNvSpPr txBox="1"/>
          <p:nvPr/>
        </p:nvSpPr>
        <p:spPr>
          <a:xfrm>
            <a:off x="1372549" y="7371748"/>
            <a:ext cx="28638137" cy="1138773"/>
          </a:xfrm>
          <a:prstGeom prst="rect">
            <a:avLst/>
          </a:prstGeom>
          <a:noFill/>
        </p:spPr>
        <p:txBody>
          <a:bodyPr wrap="square">
            <a:spAutoFit/>
          </a:bodyPr>
          <a:lstStyle/>
          <a:p>
            <a:pPr marL="0" marR="0" lvl="0" indent="0" algn="just" rtl="0">
              <a:lnSpc>
                <a:spcPct val="100000"/>
              </a:lnSpc>
              <a:spcBef>
                <a:spcPts val="0"/>
              </a:spcBef>
              <a:spcAft>
                <a:spcPts val="0"/>
              </a:spcAft>
              <a:buNone/>
            </a:pPr>
            <a:r>
              <a:rPr lang="en-US" sz="3400" b="0" i="0" u="none" strike="noStrike" cap="none" dirty="0">
                <a:solidFill>
                  <a:srgbClr val="000000"/>
                </a:solidFill>
                <a:latin typeface="Arial"/>
                <a:ea typeface="Arial"/>
                <a:cs typeface="Arial"/>
                <a:sym typeface="Arial"/>
              </a:rPr>
              <a:t>Computationally intractable tasks often comprise a cost function to be optimized over a so-called feasible set, which is specified by a set of constraints. This may yield, in general, to difficult and </a:t>
            </a:r>
            <a:r>
              <a:rPr lang="en-US" sz="3400" b="1" i="0" u="none" strike="noStrike" cap="none" dirty="0">
                <a:solidFill>
                  <a:srgbClr val="000000"/>
                </a:solidFill>
                <a:latin typeface="Arial"/>
                <a:ea typeface="Arial"/>
                <a:cs typeface="Arial"/>
                <a:sym typeface="Arial"/>
              </a:rPr>
              <a:t>non-convex optimization tasks</a:t>
            </a:r>
            <a:r>
              <a:rPr lang="en-US" sz="3400" b="0" i="0" u="none" strike="noStrike" cap="none" dirty="0">
                <a:solidFill>
                  <a:srgbClr val="000000"/>
                </a:solidFill>
                <a:latin typeface="Arial"/>
                <a:ea typeface="Arial"/>
                <a:cs typeface="Arial"/>
                <a:sym typeface="Arial"/>
              </a:rPr>
              <a:t>. Several standard methods are used to tackle such problems: </a:t>
            </a:r>
          </a:p>
        </p:txBody>
      </p:sp>
      <p:cxnSp>
        <p:nvCxnSpPr>
          <p:cNvPr id="81" name="Conector recto de flecha 80">
            <a:extLst>
              <a:ext uri="{FF2B5EF4-FFF2-40B4-BE49-F238E27FC236}">
                <a16:creationId xmlns:a16="http://schemas.microsoft.com/office/drawing/2014/main" id="{0907D144-97E5-B925-17F2-BA3E75625C97}"/>
              </a:ext>
            </a:extLst>
          </p:cNvPr>
          <p:cNvCxnSpPr>
            <a:cxnSpLocks/>
            <a:stCxn id="84" idx="0"/>
          </p:cNvCxnSpPr>
          <p:nvPr/>
        </p:nvCxnSpPr>
        <p:spPr>
          <a:xfrm flipH="1" flipV="1">
            <a:off x="24871680" y="33333172"/>
            <a:ext cx="449774" cy="9142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CuadroTexto 83">
            <a:extLst>
              <a:ext uri="{FF2B5EF4-FFF2-40B4-BE49-F238E27FC236}">
                <a16:creationId xmlns:a16="http://schemas.microsoft.com/office/drawing/2014/main" id="{144FF8B4-0A78-EBB4-5066-79D7D7E9D2AE}"/>
              </a:ext>
            </a:extLst>
          </p:cNvPr>
          <p:cNvSpPr txBox="1"/>
          <p:nvPr/>
        </p:nvSpPr>
        <p:spPr>
          <a:xfrm>
            <a:off x="24191154" y="34247395"/>
            <a:ext cx="2260600" cy="1077218"/>
          </a:xfrm>
          <a:prstGeom prst="rect">
            <a:avLst/>
          </a:prstGeom>
          <a:noFill/>
        </p:spPr>
        <p:txBody>
          <a:bodyPr wrap="square">
            <a:spAutoFit/>
          </a:bodyPr>
          <a:lstStyle/>
          <a:p>
            <a:pPr algn="ctr"/>
            <a:r>
              <a:rPr lang="en-US" sz="3200" dirty="0">
                <a:solidFill>
                  <a:schemeClr val="dk1"/>
                </a:solidFill>
              </a:rPr>
              <a:t>t</a:t>
            </a:r>
            <a:r>
              <a:rPr lang="en-US" sz="3200" b="0" i="0" u="none" strike="noStrike" cap="none" dirty="0">
                <a:solidFill>
                  <a:schemeClr val="dk1"/>
                </a:solidFill>
                <a:latin typeface="Arial"/>
                <a:ea typeface="Arial"/>
                <a:cs typeface="Arial"/>
                <a:sym typeface="Arial"/>
              </a:rPr>
              <a:t>raining point</a:t>
            </a:r>
            <a:endParaRPr lang="es-ES" sz="3200" dirty="0"/>
          </a:p>
        </p:txBody>
      </p:sp>
      <p:sp>
        <p:nvSpPr>
          <p:cNvPr id="87" name="CuadroTexto 86">
            <a:extLst>
              <a:ext uri="{FF2B5EF4-FFF2-40B4-BE49-F238E27FC236}">
                <a16:creationId xmlns:a16="http://schemas.microsoft.com/office/drawing/2014/main" id="{2BC92396-9AD1-E144-2EC5-5B9284A9FCC4}"/>
              </a:ext>
            </a:extLst>
          </p:cNvPr>
          <p:cNvSpPr txBox="1"/>
          <p:nvPr/>
        </p:nvSpPr>
        <p:spPr>
          <a:xfrm>
            <a:off x="22835967" y="31479635"/>
            <a:ext cx="2260600" cy="1077218"/>
          </a:xfrm>
          <a:prstGeom prst="rect">
            <a:avLst/>
          </a:prstGeom>
          <a:noFill/>
        </p:spPr>
        <p:txBody>
          <a:bodyPr wrap="square">
            <a:spAutoFit/>
          </a:bodyPr>
          <a:lstStyle/>
          <a:p>
            <a:pPr algn="ctr"/>
            <a:r>
              <a:rPr lang="en-US" sz="3200" dirty="0">
                <a:solidFill>
                  <a:schemeClr val="dk1"/>
                </a:solidFill>
              </a:rPr>
              <a:t>transfer learning</a:t>
            </a:r>
            <a:endParaRPr lang="es-ES" sz="3200" dirty="0"/>
          </a:p>
        </p:txBody>
      </p:sp>
      <p:cxnSp>
        <p:nvCxnSpPr>
          <p:cNvPr id="138" name="Conector recto de flecha 137">
            <a:extLst>
              <a:ext uri="{FF2B5EF4-FFF2-40B4-BE49-F238E27FC236}">
                <a16:creationId xmlns:a16="http://schemas.microsoft.com/office/drawing/2014/main" id="{AFA37A39-9DD7-77FA-4A1D-D1D25BD6296B}"/>
              </a:ext>
            </a:extLst>
          </p:cNvPr>
          <p:cNvCxnSpPr>
            <a:cxnSpLocks/>
          </p:cNvCxnSpPr>
          <p:nvPr/>
        </p:nvCxnSpPr>
        <p:spPr>
          <a:xfrm flipH="1">
            <a:off x="23097665" y="32698170"/>
            <a:ext cx="12541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EEB0E5FA-EA27-E0E8-3F49-261973A901F7}"/>
                  </a:ext>
                </a:extLst>
              </p:cNvPr>
              <p:cNvSpPr txBox="1"/>
              <p:nvPr/>
            </p:nvSpPr>
            <p:spPr>
              <a:xfrm>
                <a:off x="2522631" y="18154755"/>
                <a:ext cx="15472634" cy="13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sz="3600" b="0" i="1" smtClean="0">
                          <a:latin typeface="Cambria Math" panose="02040503050406030204" pitchFamily="18" charset="0"/>
                        </a:rPr>
                        <m:t>𝛽</m:t>
                      </m:r>
                      <m:r>
                        <a:rPr lang="es-ES" sz="3600" b="0" i="0" smtClean="0">
                          <a:latin typeface="Cambria Math" panose="02040503050406030204" pitchFamily="18" charset="0"/>
                        </a:rPr>
                        <m:t>=</m:t>
                      </m:r>
                      <m:limLow>
                        <m:limLowPr>
                          <m:ctrlPr>
                            <a:rPr lang="es-ES" sz="3600" b="0" i="0" smtClean="0">
                              <a:latin typeface="Cambria Math" panose="02040503050406030204" pitchFamily="18" charset="0"/>
                            </a:rPr>
                          </m:ctrlPr>
                        </m:limLowPr>
                        <m:e>
                          <m:r>
                            <m:rPr>
                              <m:sty m:val="p"/>
                            </m:rPr>
                            <a:rPr lang="es-ES" sz="3600" b="0" i="0" smtClean="0">
                              <a:latin typeface="Cambria Math" panose="02040503050406030204" pitchFamily="18" charset="0"/>
                            </a:rPr>
                            <m:t>min</m:t>
                          </m:r>
                        </m:e>
                        <m:lim>
                          <m:d>
                            <m:dPr>
                              <m:begChr m:val="{"/>
                              <m:endChr m:val="}"/>
                              <m:ctrlPr>
                                <a:rPr lang="es-ES" sz="3600" b="0" i="0" smtClean="0">
                                  <a:latin typeface="Cambria Math" panose="02040503050406030204" pitchFamily="18" charset="0"/>
                                </a:rPr>
                              </m:ctrlPr>
                            </m:dPr>
                            <m:e>
                              <m:sSub>
                                <m:sSubPr>
                                  <m:ctrlPr>
                                    <a:rPr lang="es-ES" sz="3600" b="0" i="1" smtClean="0">
                                      <a:latin typeface="Cambria Math" panose="02040503050406030204" pitchFamily="18" charset="0"/>
                                    </a:rPr>
                                  </m:ctrlPr>
                                </m:sSubPr>
                                <m:e>
                                  <m:r>
                                    <a:rPr lang="es-ES" sz="3600" b="0" i="1" smtClean="0">
                                      <a:latin typeface="Cambria Math" panose="02040503050406030204" pitchFamily="18" charset="0"/>
                                    </a:rPr>
                                    <m:t>𝜌</m:t>
                                  </m:r>
                                </m:e>
                                <m:sub>
                                  <m:r>
                                    <a:rPr lang="es-ES" sz="3600" b="0" i="1" smtClean="0">
                                      <a:latin typeface="Cambria Math" panose="02040503050406030204" pitchFamily="18" charset="0"/>
                                    </a:rPr>
                                    <m:t>𝑖</m:t>
                                  </m:r>
                                </m:sub>
                              </m:sSub>
                            </m:e>
                          </m:d>
                        </m:lim>
                      </m:limLow>
                      <m:r>
                        <a:rPr lang="en-GB" sz="3600" b="0" i="0" smtClean="0">
                          <a:latin typeface="Cambria Math" panose="02040503050406030204" pitchFamily="18" charset="0"/>
                        </a:rPr>
                        <m:t> </m:t>
                      </m:r>
                      <m:nary>
                        <m:naryPr>
                          <m:chr m:val="∑"/>
                          <m:supHide m:val="on"/>
                          <m:ctrlPr>
                            <a:rPr lang="es-ES" sz="3600" b="0" i="1" smtClean="0">
                              <a:latin typeface="Cambria Math" panose="02040503050406030204" pitchFamily="18" charset="0"/>
                            </a:rPr>
                          </m:ctrlPr>
                        </m:naryPr>
                        <m:sub>
                          <m:r>
                            <a:rPr lang="es-ES" sz="3600" b="0" i="1" smtClean="0">
                              <a:latin typeface="Cambria Math" panose="02040503050406030204" pitchFamily="18" charset="0"/>
                            </a:rPr>
                            <m:t>𝑖</m:t>
                          </m:r>
                        </m:sub>
                        <m:sup/>
                        <m:e>
                          <m:r>
                            <m:rPr>
                              <m:sty m:val="p"/>
                            </m:rPr>
                            <a:rPr lang="es-ES" sz="3600" b="0" i="1" smtClean="0">
                              <a:latin typeface="Cambria Math" panose="02040503050406030204" pitchFamily="18" charset="0"/>
                            </a:rPr>
                            <m:t>Tr</m:t>
                          </m:r>
                          <m:d>
                            <m:dPr>
                              <m:begChr m:val="["/>
                              <m:endChr m:val="]"/>
                              <m:ctrlPr>
                                <a:rPr lang="es-ES" sz="3600" b="0" i="1" smtClean="0">
                                  <a:latin typeface="Cambria Math" panose="02040503050406030204" pitchFamily="18" charset="0"/>
                                </a:rPr>
                              </m:ctrlPr>
                            </m:dPr>
                            <m:e>
                              <m:sSub>
                                <m:sSubPr>
                                  <m:ctrlPr>
                                    <a:rPr lang="es-ES" sz="3600" b="0" i="1" smtClean="0">
                                      <a:latin typeface="Cambria Math" panose="02040503050406030204" pitchFamily="18" charset="0"/>
                                    </a:rPr>
                                  </m:ctrlPr>
                                </m:sSubPr>
                                <m:e>
                                  <m:r>
                                    <a:rPr lang="es-ES" sz="3600" b="0" i="1" smtClean="0">
                                      <a:latin typeface="Cambria Math" panose="02040503050406030204" pitchFamily="18" charset="0"/>
                                    </a:rPr>
                                    <m:t>𝜌</m:t>
                                  </m:r>
                                </m:e>
                                <m:sub>
                                  <m:r>
                                    <a:rPr lang="es-ES" sz="3600" b="0" i="1" smtClean="0">
                                      <a:latin typeface="Cambria Math" panose="02040503050406030204" pitchFamily="18" charset="0"/>
                                    </a:rPr>
                                    <m:t>𝑖</m:t>
                                  </m:r>
                                </m:sub>
                              </m:sSub>
                              <m:sSub>
                                <m:sSubPr>
                                  <m:ctrlPr>
                                    <a:rPr lang="es-ES" sz="3600" b="0" i="1" smtClean="0">
                                      <a:latin typeface="Cambria Math" panose="02040503050406030204" pitchFamily="18" charset="0"/>
                                    </a:rPr>
                                  </m:ctrlPr>
                                </m:sSubPr>
                                <m:e>
                                  <m:r>
                                    <a:rPr lang="es-ES" sz="3600" b="0" i="1" smtClean="0">
                                      <a:latin typeface="Cambria Math" panose="02040503050406030204" pitchFamily="18" charset="0"/>
                                    </a:rPr>
                                    <m:t>𝐻</m:t>
                                  </m:r>
                                </m:e>
                                <m:sub>
                                  <m:r>
                                    <a:rPr lang="es-ES" sz="3600" b="0" i="1" smtClean="0">
                                      <a:latin typeface="Cambria Math" panose="02040503050406030204" pitchFamily="18" charset="0"/>
                                    </a:rPr>
                                    <m:t>𝑖</m:t>
                                  </m:r>
                                </m:sub>
                              </m:sSub>
                            </m:e>
                          </m:d>
                          <m:r>
                            <a:rPr lang="es-ES" sz="3600" b="0" i="1" smtClean="0">
                              <a:latin typeface="Cambria Math" panose="02040503050406030204" pitchFamily="18" charset="0"/>
                            </a:rPr>
                            <m:t>       </m:t>
                          </m:r>
                          <m:r>
                            <m:rPr>
                              <m:sty m:val="p"/>
                            </m:rPr>
                            <a:rPr lang="es-ES" sz="3600" b="0" i="1" smtClean="0">
                              <a:latin typeface="Cambria Math" panose="02040503050406030204" pitchFamily="18" charset="0"/>
                            </a:rPr>
                            <m:t>s</m:t>
                          </m:r>
                          <m:r>
                            <a:rPr lang="es-ES" sz="3600" b="0" i="1" smtClean="0">
                              <a:latin typeface="Cambria Math" panose="02040503050406030204" pitchFamily="18" charset="0"/>
                            </a:rPr>
                            <m:t>.</m:t>
                          </m:r>
                          <m:r>
                            <m:rPr>
                              <m:sty m:val="p"/>
                            </m:rPr>
                            <a:rPr lang="es-ES" sz="3600" b="0" i="1" smtClean="0">
                              <a:latin typeface="Cambria Math" panose="02040503050406030204" pitchFamily="18" charset="0"/>
                            </a:rPr>
                            <m:t>t</m:t>
                          </m:r>
                          <m:r>
                            <a:rPr lang="es-ES" sz="3600" b="0" i="1" smtClean="0">
                              <a:latin typeface="Cambria Math" panose="02040503050406030204" pitchFamily="18" charset="0"/>
                            </a:rPr>
                            <m:t>.        </m:t>
                          </m:r>
                          <m:sSub>
                            <m:sSubPr>
                              <m:ctrlPr>
                                <a:rPr lang="es-ES" sz="3600" b="0" i="1" smtClean="0">
                                  <a:latin typeface="Cambria Math" panose="02040503050406030204" pitchFamily="18" charset="0"/>
                                </a:rPr>
                              </m:ctrlPr>
                            </m:sSubPr>
                            <m:e>
                              <m:r>
                                <a:rPr lang="es-ES" sz="3600" b="0" i="1" smtClean="0">
                                  <a:latin typeface="Cambria Math" panose="02040503050406030204" pitchFamily="18" charset="0"/>
                                </a:rPr>
                                <m:t>𝜌</m:t>
                              </m:r>
                            </m:e>
                            <m:sub>
                              <m:r>
                                <a:rPr lang="es-ES" sz="3600" b="0" i="1" smtClean="0">
                                  <a:latin typeface="Cambria Math" panose="02040503050406030204" pitchFamily="18" charset="0"/>
                                </a:rPr>
                                <m:t>𝑖</m:t>
                              </m:r>
                            </m:sub>
                          </m:sSub>
                          <m:r>
                            <a:rPr lang="es-ES" sz="3600" b="0" i="1" smtClean="0">
                              <a:latin typeface="Cambria Math" panose="02040503050406030204" pitchFamily="18" charset="0"/>
                              <a:ea typeface="Cambria Math" panose="02040503050406030204" pitchFamily="18" charset="0"/>
                            </a:rPr>
                            <m:t>≥0 ∀ </m:t>
                          </m:r>
                          <m:r>
                            <a:rPr lang="es-ES" sz="3600" b="0" i="1" smtClean="0">
                              <a:latin typeface="Cambria Math" panose="02040503050406030204" pitchFamily="18" charset="0"/>
                              <a:ea typeface="Cambria Math" panose="02040503050406030204" pitchFamily="18" charset="0"/>
                            </a:rPr>
                            <m:t>𝑖</m:t>
                          </m:r>
                          <m:r>
                            <a:rPr lang="es-ES" sz="3600" b="0" i="1" smtClean="0">
                              <a:latin typeface="Cambria Math" panose="02040503050406030204" pitchFamily="18" charset="0"/>
                            </a:rPr>
                            <m:t> </m:t>
                          </m:r>
                        </m:e>
                      </m:nary>
                      <m:r>
                        <a:rPr lang="es-ES" sz="3600" b="0" i="1" smtClean="0">
                          <a:latin typeface="Cambria Math" panose="02040503050406030204" pitchFamily="18" charset="0"/>
                        </a:rPr>
                        <m:t>;    </m:t>
                      </m:r>
                      <m:r>
                        <m:rPr>
                          <m:sty m:val="p"/>
                        </m:rPr>
                        <a:rPr lang="es-ES" sz="3600" b="0" i="1" smtClean="0">
                          <a:latin typeface="Cambria Math" panose="02040503050406030204" pitchFamily="18" charset="0"/>
                        </a:rPr>
                        <m:t>Tr</m:t>
                      </m:r>
                      <m:d>
                        <m:dPr>
                          <m:begChr m:val="["/>
                          <m:endChr m:val="]"/>
                          <m:ctrlPr>
                            <a:rPr lang="es-ES" sz="3600" b="0" i="1" smtClean="0">
                              <a:latin typeface="Cambria Math" panose="02040503050406030204" pitchFamily="18" charset="0"/>
                            </a:rPr>
                          </m:ctrlPr>
                        </m:dPr>
                        <m:e>
                          <m:sSub>
                            <m:sSubPr>
                              <m:ctrlPr>
                                <a:rPr lang="es-ES" sz="3600" b="0" i="1" smtClean="0">
                                  <a:latin typeface="Cambria Math" panose="02040503050406030204" pitchFamily="18" charset="0"/>
                                </a:rPr>
                              </m:ctrlPr>
                            </m:sSubPr>
                            <m:e>
                              <m:r>
                                <a:rPr lang="es-ES" sz="3600" b="0" i="1" smtClean="0">
                                  <a:latin typeface="Cambria Math" panose="02040503050406030204" pitchFamily="18" charset="0"/>
                                </a:rPr>
                                <m:t>𝜌</m:t>
                              </m:r>
                            </m:e>
                            <m:sub>
                              <m:r>
                                <a:rPr lang="es-ES" sz="3600" b="0" i="1" smtClean="0">
                                  <a:latin typeface="Cambria Math" panose="02040503050406030204" pitchFamily="18" charset="0"/>
                                </a:rPr>
                                <m:t>𝑖</m:t>
                              </m:r>
                            </m:sub>
                          </m:sSub>
                        </m:e>
                      </m:d>
                      <m:r>
                        <a:rPr lang="es-ES" sz="3600" b="0" i="1" smtClean="0">
                          <a:latin typeface="Cambria Math" panose="02040503050406030204" pitchFamily="18" charset="0"/>
                        </a:rPr>
                        <m:t>=1;   </m:t>
                      </m:r>
                      <m:r>
                        <m:rPr>
                          <m:sty m:val="p"/>
                        </m:rPr>
                        <a:rPr lang="es-ES" sz="3600" b="0" i="1" smtClean="0">
                          <a:latin typeface="Cambria Math" panose="02040503050406030204" pitchFamily="18" charset="0"/>
                        </a:rPr>
                        <m:t>Compatibility</m:t>
                      </m:r>
                      <m:r>
                        <a:rPr lang="es-ES" sz="3600" b="0" i="1" smtClean="0">
                          <a:latin typeface="Cambria Math" panose="02040503050406030204" pitchFamily="18" charset="0"/>
                        </a:rPr>
                        <m:t> </m:t>
                      </m:r>
                      <m:sSub>
                        <m:sSubPr>
                          <m:ctrlPr>
                            <a:rPr lang="es-ES" sz="3600" b="0" i="1" smtClean="0">
                              <a:latin typeface="Cambria Math" panose="02040503050406030204" pitchFamily="18" charset="0"/>
                            </a:rPr>
                          </m:ctrlPr>
                        </m:sSubPr>
                        <m:e>
                          <m:r>
                            <a:rPr lang="es-ES" sz="3600" b="0" i="1" smtClean="0">
                              <a:latin typeface="Cambria Math" panose="02040503050406030204" pitchFamily="18" charset="0"/>
                            </a:rPr>
                            <m:t>𝜌</m:t>
                          </m:r>
                        </m:e>
                        <m:sub>
                          <m:r>
                            <a:rPr lang="es-ES" sz="3600" b="0" i="1" smtClean="0">
                              <a:latin typeface="Cambria Math" panose="02040503050406030204" pitchFamily="18" charset="0"/>
                            </a:rPr>
                            <m:t>𝑖</m:t>
                          </m:r>
                        </m:sub>
                      </m:sSub>
                      <m:r>
                        <a:rPr lang="es-ES" sz="3600" b="0" i="1" smtClean="0">
                          <a:latin typeface="Cambria Math" panose="02040503050406030204" pitchFamily="18" charset="0"/>
                        </a:rPr>
                        <m:t> ∀ </m:t>
                      </m:r>
                      <m:r>
                        <a:rPr lang="es-ES" sz="3600" b="0" i="1" smtClean="0">
                          <a:latin typeface="Cambria Math" panose="02040503050406030204" pitchFamily="18" charset="0"/>
                        </a:rPr>
                        <m:t>𝑖</m:t>
                      </m:r>
                    </m:oMath>
                  </m:oMathPara>
                </a14:m>
                <a:endParaRPr lang="es-ES" sz="3600" dirty="0"/>
              </a:p>
            </p:txBody>
          </p:sp>
        </mc:Choice>
        <mc:Fallback>
          <p:sp>
            <p:nvSpPr>
              <p:cNvPr id="25" name="CuadroTexto 24">
                <a:extLst>
                  <a:ext uri="{FF2B5EF4-FFF2-40B4-BE49-F238E27FC236}">
                    <a16:creationId xmlns:a16="http://schemas.microsoft.com/office/drawing/2014/main" id="{EEB0E5FA-EA27-E0E8-3F49-261973A901F7}"/>
                  </a:ext>
                </a:extLst>
              </p:cNvPr>
              <p:cNvSpPr txBox="1">
                <a:spLocks noRot="1" noChangeAspect="1" noMove="1" noResize="1" noEditPoints="1" noAdjustHandles="1" noChangeArrowheads="1" noChangeShapeType="1" noTextEdit="1"/>
              </p:cNvSpPr>
              <p:nvPr/>
            </p:nvSpPr>
            <p:spPr>
              <a:xfrm>
                <a:off x="2522631" y="18154755"/>
                <a:ext cx="15472634" cy="1344279"/>
              </a:xfrm>
              <a:prstGeom prst="rect">
                <a:avLst/>
              </a:prstGeom>
              <a:blipFill>
                <a:blip r:embed="rId10"/>
                <a:stretch>
                  <a:fillRect/>
                </a:stretch>
              </a:blipFill>
            </p:spPr>
            <p:txBody>
              <a:bodyPr/>
              <a:lstStyle/>
              <a:p>
                <a:r>
                  <a:rPr lang="es-E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660</Words>
  <Application>Microsoft Office PowerPoint</Application>
  <PresentationFormat>Personalizado</PresentationFormat>
  <Paragraphs>31</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Cambria Math</vt:lpstr>
      <vt:lpstr>Default Design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tgomez</dc:creator>
  <cp:lastModifiedBy>Gorka Munoz Gil</cp:lastModifiedBy>
  <cp:revision>14</cp:revision>
  <dcterms:created xsi:type="dcterms:W3CDTF">2012-06-12T07:08:10Z</dcterms:created>
  <dcterms:modified xsi:type="dcterms:W3CDTF">2022-06-23T22:06:43Z</dcterms:modified>
</cp:coreProperties>
</file>