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25DB74-FF2A-4C3E-84E5-ACDDCF9E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E5FB07F-B25B-4909-B29A-374D0DF7C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8D37EA-3638-478F-8656-BC75E76B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E0020F-F7D3-4BB1-8936-9F85DDC4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F706A1-4473-4D57-8B78-707082BE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7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2FEF87-2E2A-4662-964D-D674ECEA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2754DB-6BF3-481D-B50A-0D35B4D22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F2B9-56AC-494F-90C2-95C090C4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D14C5C-FF3F-4AB5-8E53-58CEDEF5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775673-7A71-425C-BE87-9E7AD7D6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97F7B6C-E426-41B1-872A-61A72BEBE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B4CC43-8C58-4F50-8DD5-606E832C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479BE2-CC71-418F-B59D-6B951FDE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33D589-1671-4DCB-9180-83A47B70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73140-3A95-4E20-9DC6-E535047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CD4DD99-D147-45C9-9C0B-A315F3E3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80F297-3F79-4213-A3EA-E2B03E05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199525-2840-42E3-A54C-7ECC5DF0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4B1553-37C6-40C4-9CF9-6818777F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D36B10-C2E9-43EA-8588-EF4AE938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72EDC3-6290-496A-8CC2-554BB6B9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1ECB7B-8984-4CFD-BA12-9C7D2A2E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AAB2FC-02DF-4D52-A1DC-5DFC6655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E6A9D3-FE40-4A64-8981-F02966C5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C03D24-C73E-4302-BD35-0EEF706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F46566-CB6F-416F-899D-28DDDFE9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A7E195-A20A-4F19-BFF4-5A2E5FCE4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82042A-D8CB-47F3-BE6D-242BE0DF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25E499-16C8-4B3F-BE1E-1C34666C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BB7752B-BF74-4A43-BC55-29FE98A2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4EB041-D2A7-4D7C-909C-1B9110C8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123613F-F559-4E72-A972-3A8BC2D1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00B4F0-BABF-48BF-9967-ECFC772EB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E628A5-A783-4061-A8DD-0B3E8D06E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A91883A-E6CB-48A0-8720-7DA3EAF2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B115981-934A-4ABD-874B-FA2094194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F7FE36A-BF3A-4BF0-B060-BE7C64DF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AF3AFC2-3895-4E09-B52F-3FFBDD00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68337B7-EF40-40AF-8129-07296CDA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ED98C37-4D40-4A95-B117-2125DBE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05F04DD-A440-4619-9E93-6D07A04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65A1ADA-34C1-4A16-A90D-B5F51641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45688A5-06A5-4355-BE3A-55903AC5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300345E-9ED9-410F-ADBF-243AE74D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79776F9-1349-49CE-91BD-F6F49336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3B57A2-5AA7-459B-859D-8FEF0E2E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75EF91-84C3-4BB4-9B9E-469E520B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B8C9E4-791C-4AE6-A819-564A34E7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0B34CF-2F12-481C-A13A-2FF2D9261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61043D-611E-49C0-916B-F476960B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CF73C5-36B3-4DE6-8146-6CB32B0B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B0099C-FAF5-4AB4-BF99-E21E3EE8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3CFC2E-5454-47AD-95B8-3B704D0B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AC1858B-E3C2-4D28-98B8-F3614B7C4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81AFCB-68D4-4F80-A741-B2271EE35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F2062F-E1F2-4611-AD77-040CF0D7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2FA5AA-9170-4694-89F7-12E2D9AB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FCA89F-336C-4270-A7C7-B1166171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66233FA-13C3-45D8-94E6-FED80E88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D89161F-8ACA-4461-8D49-C6B0EF98E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76B01A-8B40-406E-BD55-66FA44FDF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95E6-B458-4ACB-A7A5-464FF0D95DEA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400CB4-74D7-42CB-8A54-9B9AF6A2C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7C2DBB-DFCB-41A6-A87E-8A65886A2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65B8-359B-4EB9-A957-4833D1DA5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_Toc94430831"/><Relationship Id="rId2" Type="http://schemas.openxmlformats.org/officeDocument/2006/relationships/hyperlink" Target="#_Toc94430830"/><Relationship Id="rId1" Type="http://schemas.openxmlformats.org/officeDocument/2006/relationships/slideLayout" Target="../slideLayouts/slideLayout2.xml"/><Relationship Id="rId6" Type="http://schemas.openxmlformats.org/officeDocument/2006/relationships/hyperlink" Target="#_Toc94430834"/><Relationship Id="rId5" Type="http://schemas.openxmlformats.org/officeDocument/2006/relationships/hyperlink" Target="#_Toc94430833"/><Relationship Id="rId4" Type="http://schemas.openxmlformats.org/officeDocument/2006/relationships/hyperlink" Target="#_Toc94430832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6DF5D2-A426-4DB7-975B-C543DE903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Stroke Risk Prediction with Regression Model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32320F8-3EB8-421E-9CA1-E5F929CD9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Student Name: Görkem GÜZEL</a:t>
            </a:r>
            <a:endParaRPr lang="en-US"/>
          </a:p>
          <a:p>
            <a:r>
              <a:rPr lang="en-US" b="1"/>
              <a:t>Student ID: 040170219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0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F96858-19D4-43A4-9888-98CD6A3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ECB6E2-4E2B-4053-8B1C-8FA7C36D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683A30-DD18-4A44-997F-F355C364C3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5" y="1081087"/>
            <a:ext cx="5398135" cy="46958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80670D0-481C-412F-A7DF-11B64450A5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6335" y="1033461"/>
            <a:ext cx="5403850" cy="4791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597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CBF0C2-3574-4234-97FC-EEB603B4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4CDCC1-1F41-4A1E-94DA-D51C76B5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E813FB9-7B26-41E1-B05B-073E7EB7B5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24" y="586999"/>
            <a:ext cx="6928752" cy="56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0879A-EF46-4F27-A5B1-F2390841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/>
              <a:t>4</a:t>
            </a:r>
            <a:r>
              <a:rPr lang="en-US" sz="3200"/>
              <a:t>)</a:t>
            </a:r>
            <a:r>
              <a:rPr lang="tr-TR" sz="3200"/>
              <a:t> Predicting and Grouping Outcome</a:t>
            </a:r>
            <a:endParaRPr lang="en-US" sz="32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E83A8-91D0-4106-BC0E-C294944D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1600"/>
              <a:t>I took an output of prediction values for all of the data and compared it with the number of people that had stroke. After the comparison, I came out with following groups</a:t>
            </a:r>
            <a:endParaRPr lang="tr-TR" sz="1600"/>
          </a:p>
          <a:p>
            <a:endParaRPr lang="en-US" sz="160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0F33407-8236-4285-8A24-07242DA2CF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2598421"/>
            <a:ext cx="5760720" cy="166116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9492520-57E9-4002-B2CE-C01B64F791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5640" y="4259581"/>
            <a:ext cx="5760720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9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505B4C-5BE9-4752-AE1D-29B39491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528986-9291-449D-8644-BCBFAB6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As a</a:t>
            </a:r>
            <a:r>
              <a:rPr lang="tr-TR" sz="1600"/>
              <a:t>n</a:t>
            </a:r>
            <a:r>
              <a:rPr lang="en-US" sz="1600"/>
              <a:t> accuracy test, I calculated the percentage of people who are in risk of stroke according to model in people who had a stroke.</a:t>
            </a:r>
            <a:endParaRPr lang="tr-TR" sz="1600"/>
          </a:p>
          <a:p>
            <a:endParaRPr lang="tr-TR" sz="1600"/>
          </a:p>
          <a:p>
            <a:endParaRPr lang="tr-TR" sz="1600"/>
          </a:p>
          <a:p>
            <a:endParaRPr lang="tr-TR" sz="1600"/>
          </a:p>
          <a:p>
            <a:endParaRPr lang="tr-TR" sz="1600"/>
          </a:p>
          <a:p>
            <a:endParaRPr lang="tr-TR" sz="1600"/>
          </a:p>
          <a:p>
            <a:endParaRPr lang="tr-TR" sz="1600"/>
          </a:p>
          <a:p>
            <a:r>
              <a:rPr lang="tr-TR" sz="1600"/>
              <a:t>And it yielded</a:t>
            </a:r>
          </a:p>
          <a:p>
            <a:endParaRPr lang="tr-TR" sz="1600"/>
          </a:p>
          <a:p>
            <a:endParaRPr lang="tr-TR" sz="1600"/>
          </a:p>
          <a:p>
            <a:endParaRPr lang="tr-TR" sz="1600"/>
          </a:p>
          <a:p>
            <a:endParaRPr lang="tr-TR" sz="1600"/>
          </a:p>
          <a:p>
            <a:endParaRPr lang="tr-TR" sz="1600"/>
          </a:p>
          <a:p>
            <a:pPr marL="0" indent="0">
              <a:buNone/>
            </a:pPr>
            <a:endParaRPr lang="tr-TR" sz="1600"/>
          </a:p>
          <a:p>
            <a:endParaRPr lang="en-US" sz="160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4542E13-7F15-44D4-A51C-E48B4DBC06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5640" y="2381567"/>
            <a:ext cx="5760720" cy="209486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74757CD-5626-4AF8-814C-E5E55ABA0F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5577" y="4928191"/>
            <a:ext cx="8070783" cy="2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9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0879A-EF46-4F27-A5B1-F2390841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/>
              <a:t>5</a:t>
            </a:r>
            <a:r>
              <a:rPr lang="en-US" sz="3200"/>
              <a:t>)</a:t>
            </a:r>
            <a:r>
              <a:rPr lang="tr-TR" sz="3200"/>
              <a:t> Summarization</a:t>
            </a:r>
            <a:endParaRPr lang="en-US" sz="32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E83A8-91D0-4106-BC0E-C294944D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/>
              <a:t>I built a program which takes input from the user and tells the risk of having a stroke, I grouped the outcomes in three risk groups, among 181 people who suffered a stroke in the cleaned dataset, 162 of them are in a risk group. This sets the accuracy at %89.5.</a:t>
            </a:r>
          </a:p>
        </p:txBody>
      </p:sp>
    </p:spTree>
    <p:extLst>
      <p:ext uri="{BB962C8B-B14F-4D97-AF65-F5344CB8AC3E}">
        <p14:creationId xmlns:p14="http://schemas.microsoft.com/office/powerpoint/2010/main" val="31055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7D22B8-79E7-4A8E-9772-FF896821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7478" y="1843950"/>
            <a:ext cx="1514695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75468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kumimoji="0" lang="tr-TR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Contents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1)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	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Data Preprocessing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2)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	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Exploratory Data Analysis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3)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	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Feature Engineering &amp; Regression Model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4)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	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Predicting and Grouping Outcome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5)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	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Summarization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754688" algn="r"/>
              </a:tabLst>
            </a:pP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5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0879A-EF46-4F27-A5B1-F2390841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/>
              <a:t>1) Data Preprocessing</a:t>
            </a:r>
            <a:endParaRPr lang="en-US" sz="32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E83A8-91D0-4106-BC0E-C294944D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1600"/>
              <a:t>I wanted to do a project related to medicine and while searching for datasets I came across the “Stroke Prediction Dataset”. With this dataset I decided to create a regression model in order to group people by stroke risk.</a:t>
            </a:r>
          </a:p>
          <a:p>
            <a:pPr marL="0" indent="0">
              <a:buNone/>
            </a:pPr>
            <a:r>
              <a:rPr lang="tr-TR"/>
              <a:t>	</a:t>
            </a:r>
            <a:r>
              <a:rPr lang="tr-TR" sz="1600"/>
              <a:t>a) Getting the Dataset</a:t>
            </a:r>
          </a:p>
          <a:p>
            <a:pPr marL="0" indent="0">
              <a:buNone/>
            </a:pPr>
            <a:r>
              <a:rPr lang="tr-TR" sz="1600"/>
              <a:t>	      </a:t>
            </a:r>
            <a:r>
              <a:rPr lang="en-US" sz="1600"/>
              <a:t>I downloaded the dataset from </a:t>
            </a:r>
            <a:r>
              <a:rPr lang="en-US" sz="1600">
                <a:hlinkClick r:id="rId2"/>
              </a:rPr>
              <a:t>this</a:t>
            </a:r>
            <a:r>
              <a:rPr lang="en-US" sz="1600"/>
              <a:t> Kaggle page. Data contains 5110 observations with 12 attributes.</a:t>
            </a:r>
            <a:endParaRPr lang="tr-TR" sz="1600"/>
          </a:p>
          <a:p>
            <a:pPr marL="0" indent="0">
              <a:buNone/>
            </a:pPr>
            <a:r>
              <a:rPr lang="tr-TR" sz="1600"/>
              <a:t>	b) Importing Libaries</a:t>
            </a:r>
          </a:p>
          <a:p>
            <a:pPr marL="0" indent="0">
              <a:buNone/>
            </a:pPr>
            <a:r>
              <a:rPr lang="tr-TR" sz="1600"/>
              <a:t>	      </a:t>
            </a:r>
            <a:r>
              <a:rPr lang="en-US" sz="1600"/>
              <a:t>The libraries I used are “Pandas” and “Sci-Kit Learn”</a:t>
            </a:r>
            <a:endParaRPr lang="tr-TR" sz="1600"/>
          </a:p>
          <a:p>
            <a:pPr marL="0" indent="0">
              <a:buNone/>
            </a:pPr>
            <a:r>
              <a:rPr lang="tr-TR" sz="1600"/>
              <a:t>	c) Data Cleaning</a:t>
            </a:r>
          </a:p>
          <a:p>
            <a:pPr marL="0" indent="0">
              <a:buNone/>
            </a:pPr>
            <a:r>
              <a:rPr lang="tr-TR" sz="1600"/>
              <a:t>	      </a:t>
            </a:r>
            <a:r>
              <a:rPr lang="en-US" sz="1600"/>
              <a:t>ID doesn’t have anything to do with results, unknown smoking status doesn’t provide any info for adults and </a:t>
            </a:r>
            <a:r>
              <a:rPr lang="tr-TR" sz="1600"/>
              <a:t>	</a:t>
            </a:r>
            <a:r>
              <a:rPr lang="en-US" sz="1600"/>
              <a:t>gender values labeled </a:t>
            </a:r>
            <a:r>
              <a:rPr lang="tr-TR" sz="1600"/>
              <a:t>as </a:t>
            </a:r>
            <a:r>
              <a:rPr lang="en-US" sz="1600"/>
              <a:t>other don’t affect the outcome since only gender at birth can affect the result. So, </a:t>
            </a:r>
            <a:r>
              <a:rPr lang="tr-TR" sz="1600"/>
              <a:t>I 	deleted </a:t>
            </a:r>
            <a:r>
              <a:rPr lang="en-US" sz="1600"/>
              <a:t>mentioned columns from dataset</a:t>
            </a:r>
            <a:r>
              <a:rPr lang="tr-TR" sz="1600"/>
              <a:t>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584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0879A-EF46-4F27-A5B1-F2390841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E83A8-91D0-4106-BC0E-C294944D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21B22A-66AD-4C4A-BFDB-8A4B1D2204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" y="1312544"/>
            <a:ext cx="8138160" cy="42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0879A-EF46-4F27-A5B1-F2390841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/>
              <a:t>2) Exploratory Data Analysis</a:t>
            </a:r>
            <a:endParaRPr lang="en-US" sz="32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E83A8-91D0-4106-BC0E-C294944D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sz="1600"/>
              <a:t>After previous piece of code, remaining attributes are </a:t>
            </a:r>
          </a:p>
          <a:p>
            <a:pPr marL="0" indent="0">
              <a:buNone/>
            </a:pPr>
            <a:endParaRPr lang="tr-TR" sz="1600"/>
          </a:p>
          <a:p>
            <a:pPr marL="0" indent="0">
              <a:buNone/>
            </a:pPr>
            <a:endParaRPr lang="tr-TR" sz="1600"/>
          </a:p>
          <a:p>
            <a:pPr marL="0" indent="0">
              <a:buNone/>
            </a:pPr>
            <a:endParaRPr lang="tr-TR" sz="1600"/>
          </a:p>
          <a:p>
            <a:r>
              <a:rPr lang="en-US" sz="1600"/>
              <a:t>At this point, correlation test is needed to be run in order to determine which attributes to use in model.</a:t>
            </a:r>
          </a:p>
          <a:p>
            <a:r>
              <a:rPr lang="en-US" sz="1600"/>
              <a:t>In order to run the correlation test, string </a:t>
            </a:r>
            <a:r>
              <a:rPr lang="tr-TR" sz="1600"/>
              <a:t>values</a:t>
            </a:r>
            <a:r>
              <a:rPr lang="en-US" sz="1600"/>
              <a:t> must be converted to integers. I used the dictionary method to do so.</a:t>
            </a:r>
          </a:p>
          <a:p>
            <a:pPr marL="0" indent="0">
              <a:buNone/>
            </a:pPr>
            <a:endParaRPr lang="tr-TR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658FF3E-B3C9-4ECB-BAA4-6C5F67241A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8389"/>
            <a:ext cx="5562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0879A-EF46-4F27-A5B1-F2390841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E83A8-91D0-4106-BC0E-C294944D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21B22A-66AD-4C4A-BFDB-8A4B1D2204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57" y="889684"/>
            <a:ext cx="7965285" cy="50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B29769-B214-44D5-8D48-A7953A8E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D2C0C2-3A42-4994-8E82-9FA9A7B2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According to the results below, I decided on using attributes with higher than 0.05 correlation score and subsequently I removed “gender” and “Residence_type” columns.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FF7B222-20C6-444D-BEE8-486D5E6F67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21" y="2793407"/>
            <a:ext cx="2307958" cy="24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30879A-EF46-4F27-A5B1-F2390841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3)</a:t>
            </a:r>
            <a:r>
              <a:rPr lang="tr-TR" sz="3200"/>
              <a:t> </a:t>
            </a:r>
            <a:r>
              <a:rPr lang="en-US" sz="3200"/>
              <a:t>Feature Engineering &amp; Regression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E83A8-91D0-4106-BC0E-C294944D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1600"/>
              <a:t>I tried to built the interface as user friendly as possible with using while loops. This way in case of an invalid input</a:t>
            </a:r>
            <a:r>
              <a:rPr lang="tr-TR" sz="1600"/>
              <a:t>,</a:t>
            </a:r>
            <a:r>
              <a:rPr lang="en-US" sz="1600"/>
              <a:t> program doesn’t crash and returns to the previous step </a:t>
            </a:r>
            <a:r>
              <a:rPr lang="tr-TR" sz="1600"/>
              <a:t>therefore it makes</a:t>
            </a:r>
            <a:r>
              <a:rPr lang="en-US" sz="1600"/>
              <a:t> user able to enter a valid input. I also added an info screen.</a:t>
            </a:r>
            <a:endParaRPr lang="tr-TR" sz="1600"/>
          </a:p>
          <a:p>
            <a:r>
              <a:rPr lang="en-US" sz="1600"/>
              <a:t>Since a considerable amount of people doesn’t know the average glucose level in their blood I added an option as unknown, therefore the need of two different models, one with AGL value and one without, arised. Therefore, I defined functions called as conversion and regression to save on code length.</a:t>
            </a:r>
          </a:p>
        </p:txBody>
      </p:sp>
    </p:spTree>
    <p:extLst>
      <p:ext uri="{BB962C8B-B14F-4D97-AF65-F5344CB8AC3E}">
        <p14:creationId xmlns:p14="http://schemas.microsoft.com/office/powerpoint/2010/main" val="265620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B5D769-E9CB-4F39-A375-0CCCE223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1DD1CF-2E5F-406F-91CB-C830E917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5006B39-19F6-4605-AD0F-2270DD4FB1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46" y="844550"/>
            <a:ext cx="7635307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9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532</Words>
  <Application>Microsoft Office PowerPoint</Application>
  <PresentationFormat>Geniş ekran</PresentationFormat>
  <Paragraphs>45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Teması</vt:lpstr>
      <vt:lpstr>Stroke Risk Prediction with Regression Model</vt:lpstr>
      <vt:lpstr>PowerPoint Sunusu</vt:lpstr>
      <vt:lpstr>1) Data Preprocessing</vt:lpstr>
      <vt:lpstr>PowerPoint Sunusu</vt:lpstr>
      <vt:lpstr>2) Exploratory Data Analysis</vt:lpstr>
      <vt:lpstr>PowerPoint Sunusu</vt:lpstr>
      <vt:lpstr>PowerPoint Sunusu</vt:lpstr>
      <vt:lpstr>3) Feature Engineering &amp; Regression Model</vt:lpstr>
      <vt:lpstr>PowerPoint Sunusu</vt:lpstr>
      <vt:lpstr>PowerPoint Sunusu</vt:lpstr>
      <vt:lpstr>PowerPoint Sunusu</vt:lpstr>
      <vt:lpstr>4) Predicting and Grouping Outcome</vt:lpstr>
      <vt:lpstr>PowerPoint Sunusu</vt:lpstr>
      <vt:lpstr>5) Summarization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Risk Prediction with Regression Model</dc:title>
  <dc:creator>Görkem Güzel</dc:creator>
  <cp:lastModifiedBy>Görkem Güzel</cp:lastModifiedBy>
  <cp:revision>4</cp:revision>
  <dcterms:created xsi:type="dcterms:W3CDTF">2022-01-30T14:50:23Z</dcterms:created>
  <dcterms:modified xsi:type="dcterms:W3CDTF">2022-01-30T16:02:04Z</dcterms:modified>
</cp:coreProperties>
</file>