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403" r:id="rId2"/>
    <p:sldId id="4339" r:id="rId3"/>
    <p:sldId id="4336" r:id="rId4"/>
    <p:sldId id="4338" r:id="rId5"/>
    <p:sldId id="274" r:id="rId6"/>
    <p:sldId id="275" r:id="rId7"/>
    <p:sldId id="302" r:id="rId8"/>
    <p:sldId id="4334" r:id="rId9"/>
  </p:sldIdLst>
  <p:sldSz cx="18288000" cy="10287000"/>
  <p:notesSz cx="6815138" cy="9947275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et Sünnetçi" initials="SS" lastIdx="1" clrIdx="0">
    <p:extLst>
      <p:ext uri="{19B8F6BF-5375-455C-9EA6-DF929625EA0E}">
        <p15:presenceInfo xmlns:p15="http://schemas.microsoft.com/office/powerpoint/2012/main" userId="S-1-5-21-585133713-447900268-2616925987-6952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Orta Stil 2 - Vurgu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56" autoAdjust="0"/>
    <p:restoredTop sz="94622" autoAdjust="0"/>
  </p:normalViewPr>
  <p:slideViewPr>
    <p:cSldViewPr>
      <p:cViewPr varScale="1">
        <p:scale>
          <a:sx n="72" d="100"/>
          <a:sy n="72" d="100"/>
        </p:scale>
        <p:origin x="6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E8AF6-B1CF-43AA-AF24-584A6276CACB}" type="datetimeFigureOut">
              <a:rPr lang="tr-TR" smtClean="0"/>
              <a:t>18.10.2024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7412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1514" y="4787126"/>
            <a:ext cx="545211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60335" y="9448185"/>
            <a:ext cx="2953226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52D88-105C-429E-9765-4935924B330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462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D2564-F591-47BF-BE38-FF53CF3558D0}" type="slidenum">
              <a:rPr lang="tr-TR" smtClean="0"/>
              <a:pPr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91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7E7CD0-3645-47C8-B17E-AF1584C1F612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4231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  <p:custDataLst>
              <p:tags r:id="rId1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TASNİF DIŞI/</a:t>
            </a:r>
            <a:r>
              <a:rPr kumimoji="0" lang="tr-TR" sz="9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UNCLASSIFIED</a:t>
            </a:r>
            <a:endParaRPr kumimoji="0" lang="tr-TR" sz="9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900" b="1" i="0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TASNİF DIŞI/</a:t>
            </a:r>
            <a:r>
              <a:rPr kumimoji="0" lang="tr-TR" sz="900" b="1" i="1" u="none" strike="noStrike" kern="1200" cap="none" spc="0" normalizeH="0" baseline="0" noProof="0">
                <a:ln>
                  <a:noFill/>
                </a:ln>
                <a:solidFill>
                  <a:srgbClr val="BFBFB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UNCLASSIFIED</a:t>
            </a:r>
            <a:endParaRPr kumimoji="0" lang="tr-TR" sz="900" b="1" i="1" u="none" strike="noStrike" kern="1200" cap="none" spc="0" normalizeH="0" baseline="0" noProof="0" dirty="0">
              <a:ln>
                <a:noFill/>
              </a:ln>
              <a:solidFill>
                <a:srgbClr val="BFBFB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A10C8-EC3E-438D-A93D-48189C9E413D}" type="slidenum">
              <a:rPr kumimoji="0" lang="tr-T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tr-T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288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6D2564-F591-47BF-BE38-FF53CF3558D0}" type="slidenum">
              <a:rPr lang="tr-TR" smtClean="0"/>
              <a:pPr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8094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67251" y="4700251"/>
            <a:ext cx="14215061" cy="518888"/>
          </a:xfrm>
          <a:prstGeom prst="rect">
            <a:avLst/>
          </a:prstGeom>
        </p:spPr>
        <p:txBody>
          <a:bodyPr vert="horz" wrap="square" lIns="0" tIns="16411" rIns="0" bIns="0" rtlCol="0" anchor="ctr">
            <a:spAutoFit/>
          </a:bodyPr>
          <a:lstStyle/>
          <a:p>
            <a:pPr algn="l"/>
            <a:r>
              <a:rPr lang="tr-TR" sz="3264" b="1" dirty="0">
                <a:solidFill>
                  <a:schemeClr val="tx2"/>
                </a:solidFill>
              </a:rPr>
              <a:t>ULAŞTIRMA DENİZCİLİK VE HABERLEŞME ARAŞTIRMALARI MERKEZİ BAŞKANLIĞI</a:t>
            </a:r>
          </a:p>
        </p:txBody>
      </p:sp>
      <p:sp>
        <p:nvSpPr>
          <p:cNvPr id="3" name="object 3"/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5" name="object 5"/>
          <p:cNvSpPr/>
          <p:nvPr/>
        </p:nvSpPr>
        <p:spPr>
          <a:xfrm>
            <a:off x="360" y="5050727"/>
            <a:ext cx="18287281" cy="5236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 dirty="0"/>
          </a:p>
        </p:txBody>
      </p:sp>
      <p:sp>
        <p:nvSpPr>
          <p:cNvPr id="6" name="object 6"/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469851" y="7168209"/>
            <a:ext cx="9740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700" b="0" i="0" kern="1200">
                <a:solidFill>
                  <a:srgbClr val="4E5B63"/>
                </a:solidFill>
                <a:latin typeface="MyriadPro-Light"/>
                <a:ea typeface="+mn-ea"/>
                <a:cs typeface="MyriadPro-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5">
              <a:spcBef>
                <a:spcPts val="20"/>
              </a:spcBef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3477360" y="7168209"/>
            <a:ext cx="55886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700" b="0" i="0" kern="1200">
                <a:solidFill>
                  <a:srgbClr val="4E5B63"/>
                </a:solidFill>
                <a:latin typeface="MyriadPro-Light"/>
                <a:ea typeface="+mn-ea"/>
                <a:cs typeface="MyriadPro-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5">
              <a:spcBef>
                <a:spcPts val="20"/>
              </a:spcBef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sp>
        <p:nvSpPr>
          <p:cNvPr id="42" name="Metin kutusu 41">
            <a:extLst>
              <a:ext uri="{FF2B5EF4-FFF2-40B4-BE49-F238E27FC236}">
                <a16:creationId xmlns:a16="http://schemas.microsoft.com/office/drawing/2014/main" id="{9475A9D7-C2CF-475F-B5CF-D17A3BBCC6B5}"/>
              </a:ext>
            </a:extLst>
          </p:cNvPr>
          <p:cNvSpPr txBox="1"/>
          <p:nvPr/>
        </p:nvSpPr>
        <p:spPr>
          <a:xfrm>
            <a:off x="8455877" y="9206847"/>
            <a:ext cx="1417376" cy="4271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176" b="1" dirty="0">
                <a:solidFill>
                  <a:schemeClr val="tx2"/>
                </a:solidFill>
              </a:rPr>
              <a:t>EKİM 2024</a:t>
            </a:r>
          </a:p>
        </p:txBody>
      </p:sp>
      <p:pic>
        <p:nvPicPr>
          <p:cNvPr id="45" name="Resim 44">
            <a:extLst>
              <a:ext uri="{FF2B5EF4-FFF2-40B4-BE49-F238E27FC236}">
                <a16:creationId xmlns:a16="http://schemas.microsoft.com/office/drawing/2014/main" id="{63BE79EC-A7C9-4310-986D-4BDBC84C3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290" y="1181100"/>
            <a:ext cx="3567492" cy="2694364"/>
          </a:xfrm>
          <a:prstGeom prst="rect">
            <a:avLst/>
          </a:prstGeom>
        </p:spPr>
      </p:pic>
      <p:sp>
        <p:nvSpPr>
          <p:cNvPr id="46" name="45 Metin kutusu"/>
          <p:cNvSpPr txBox="1"/>
          <p:nvPr/>
        </p:nvSpPr>
        <p:spPr>
          <a:xfrm>
            <a:off x="521391" y="5243261"/>
            <a:ext cx="17746371" cy="92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720" b="1" dirty="0">
                <a:solidFill>
                  <a:schemeClr val="tx2"/>
                </a:solidFill>
                <a:latin typeface="+mj-lt"/>
                <a:ea typeface="+mj-ea"/>
                <a:cs typeface="MyriadPro-Semibold"/>
              </a:rPr>
              <a:t>STRATEJİ DAİRE BAŞKANLIĞI</a:t>
            </a:r>
          </a:p>
          <a:p>
            <a:pPr algn="ctr"/>
            <a:r>
              <a:rPr lang="tr-TR" sz="2720" b="1" dirty="0">
                <a:solidFill>
                  <a:schemeClr val="tx2"/>
                </a:solidFill>
                <a:latin typeface="+mj-lt"/>
                <a:ea typeface="+mj-ea"/>
                <a:cs typeface="MyriadPro-Semibold"/>
              </a:rPr>
              <a:t>ULAŞAN VE ERİŞEN TÜRKİYE 2053 ÜNİVESİTELER ARASI FİKİR YARIŞMASI</a:t>
            </a:r>
          </a:p>
        </p:txBody>
      </p:sp>
      <p:pic>
        <p:nvPicPr>
          <p:cNvPr id="47" name="Resim 46">
            <a:extLst>
              <a:ext uri="{FF2B5EF4-FFF2-40B4-BE49-F238E27FC236}">
                <a16:creationId xmlns:a16="http://schemas.microsoft.com/office/drawing/2014/main" id="{5ED81EC6-148D-4486-8F5F-13F195714A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590" y="877986"/>
            <a:ext cx="3994336" cy="3051467"/>
          </a:xfrm>
          <a:prstGeom prst="rect">
            <a:avLst/>
          </a:prstGeom>
        </p:spPr>
      </p:pic>
      <p:sp>
        <p:nvSpPr>
          <p:cNvPr id="48" name="Metin kutusu 47">
            <a:extLst>
              <a:ext uri="{FF2B5EF4-FFF2-40B4-BE49-F238E27FC236}">
                <a16:creationId xmlns:a16="http://schemas.microsoft.com/office/drawing/2014/main" id="{362CDD42-4760-4C1B-B22F-F8791C7FC88D}"/>
              </a:ext>
            </a:extLst>
          </p:cNvPr>
          <p:cNvSpPr txBox="1"/>
          <p:nvPr/>
        </p:nvSpPr>
        <p:spPr>
          <a:xfrm>
            <a:off x="5768929" y="6549135"/>
            <a:ext cx="7182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b="1" i="1" dirty="0">
                <a:solidFill>
                  <a:srgbClr val="002060"/>
                </a:solidFill>
              </a:rPr>
              <a:t>Proje Adı</a:t>
            </a:r>
          </a:p>
        </p:txBody>
      </p:sp>
    </p:spTree>
    <p:extLst>
      <p:ext uri="{BB962C8B-B14F-4D97-AF65-F5344CB8AC3E}">
        <p14:creationId xmlns:p14="http://schemas.microsoft.com/office/powerpoint/2010/main" val="523241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2"/>
              <a:stretch>
                <a:fillRect t="-157" b="-152"/>
              </a:stretch>
            </a:blip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3"/>
              <a:stretch>
                <a:fillRect t="-42" r="1" b="-41"/>
              </a:stretch>
            </a:blipFill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tr-TR"/>
          </a:p>
        </p:txBody>
      </p:sp>
      <p:sp>
        <p:nvSpPr>
          <p:cNvPr id="14" name="AutoShape 14"/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tr-TR"/>
          </a:p>
        </p:txBody>
      </p:sp>
      <p:sp>
        <p:nvSpPr>
          <p:cNvPr id="62" name="object 3">
            <a:extLst>
              <a:ext uri="{FF2B5EF4-FFF2-40B4-BE49-F238E27FC236}">
                <a16:creationId xmlns:a16="http://schemas.microsoft.com/office/drawing/2014/main" id="{756A821F-A36F-4A5E-AB4F-A97B48B6AEB5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00" name="TextBox 52">
            <a:extLst>
              <a:ext uri="{FF2B5EF4-FFF2-40B4-BE49-F238E27FC236}">
                <a16:creationId xmlns:a16="http://schemas.microsoft.com/office/drawing/2014/main" id="{DA18751B-CE43-4333-8A2C-F9EEE0002268}"/>
              </a:ext>
            </a:extLst>
          </p:cNvPr>
          <p:cNvSpPr txBox="1"/>
          <p:nvPr/>
        </p:nvSpPr>
        <p:spPr>
          <a:xfrm>
            <a:off x="7321065" y="437718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graphicFrame>
        <p:nvGraphicFramePr>
          <p:cNvPr id="101" name="Table 61">
            <a:extLst>
              <a:ext uri="{FF2B5EF4-FFF2-40B4-BE49-F238E27FC236}">
                <a16:creationId xmlns:a16="http://schemas.microsoft.com/office/drawing/2014/main" id="{9FD03B65-BCA2-46C5-8749-838FE7DB12FC}"/>
              </a:ext>
            </a:extLst>
          </p:cNvPr>
          <p:cNvGraphicFramePr>
            <a:graphicFrameLocks noGrp="1"/>
          </p:cNvGraphicFramePr>
          <p:nvPr/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2" name="TextBox 62">
            <a:extLst>
              <a:ext uri="{FF2B5EF4-FFF2-40B4-BE49-F238E27FC236}">
                <a16:creationId xmlns:a16="http://schemas.microsoft.com/office/drawing/2014/main" id="{34880ADF-D299-4080-AF1B-7A8FC4C1589E}"/>
              </a:ext>
            </a:extLst>
          </p:cNvPr>
          <p:cNvSpPr txBox="1"/>
          <p:nvPr/>
        </p:nvSpPr>
        <p:spPr>
          <a:xfrm>
            <a:off x="7282420" y="1257300"/>
            <a:ext cx="829414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</a:pPr>
            <a:r>
              <a:rPr lang="tr-TR" sz="2001" b="1" dirty="0">
                <a:latin typeface="+mj-lt"/>
              </a:rPr>
              <a:t>PROJE EKİBİ</a:t>
            </a:r>
            <a:endParaRPr lang="en-US" sz="2001" b="1" dirty="0">
              <a:latin typeface="+mj-lt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56DB13F6-BAFA-47BD-A00E-69EC87D74F43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B9A73F02-8476-48C3-BCE6-EE06E878F507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8EAB92B3-4CDA-402E-8876-7CD9C4A4773C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225F4DA0-8A35-43CB-A096-249782202E13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346047D6-624A-4241-AB70-D942CFF8BBF1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135F4B32-B975-497C-A626-0AA10C8E273C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DC18AA51-9786-4EE2-B1C7-5997E74234E6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6" name="object 14">
            <a:extLst>
              <a:ext uri="{FF2B5EF4-FFF2-40B4-BE49-F238E27FC236}">
                <a16:creationId xmlns:a16="http://schemas.microsoft.com/office/drawing/2014/main" id="{555BC788-01E0-42EB-886A-F710FC98073D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4A504027-78C9-4F40-AC05-ACD25B8EB7F5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11857CED-9DC1-4669-A8AD-3E1D69EF413D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68C0C4CE-FF2A-4665-9C0E-820362108B59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4D04F929-4DEE-436C-9C30-70E22BAFC3B3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D2CEECF0-E6DF-427E-92BA-7F78ED2CF41E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BF245D95-3E6D-412E-84CC-2744653EE7D1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7" name="object 22">
            <a:extLst>
              <a:ext uri="{FF2B5EF4-FFF2-40B4-BE49-F238E27FC236}">
                <a16:creationId xmlns:a16="http://schemas.microsoft.com/office/drawing/2014/main" id="{B5AC4F8A-9B53-4939-9046-FB9035EB6004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0" name="object 23">
            <a:extLst>
              <a:ext uri="{FF2B5EF4-FFF2-40B4-BE49-F238E27FC236}">
                <a16:creationId xmlns:a16="http://schemas.microsoft.com/office/drawing/2014/main" id="{6057A45C-8E54-4473-B307-4186CF23B638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1" name="object 24">
            <a:extLst>
              <a:ext uri="{FF2B5EF4-FFF2-40B4-BE49-F238E27FC236}">
                <a16:creationId xmlns:a16="http://schemas.microsoft.com/office/drawing/2014/main" id="{020DEAA1-4ACA-40F7-A9DA-320856900291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3" name="object 25">
            <a:extLst>
              <a:ext uri="{FF2B5EF4-FFF2-40B4-BE49-F238E27FC236}">
                <a16:creationId xmlns:a16="http://schemas.microsoft.com/office/drawing/2014/main" id="{3C8B2CA5-EB42-4D47-A04B-7A3F38F1CFA8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4" name="object 26">
            <a:extLst>
              <a:ext uri="{FF2B5EF4-FFF2-40B4-BE49-F238E27FC236}">
                <a16:creationId xmlns:a16="http://schemas.microsoft.com/office/drawing/2014/main" id="{47AC6225-9EF2-4173-ACCB-214391EE26DD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5" name="object 27">
            <a:extLst>
              <a:ext uri="{FF2B5EF4-FFF2-40B4-BE49-F238E27FC236}">
                <a16:creationId xmlns:a16="http://schemas.microsoft.com/office/drawing/2014/main" id="{19DF081A-4199-4349-94C3-16391D34E528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6" name="object 28">
            <a:extLst>
              <a:ext uri="{FF2B5EF4-FFF2-40B4-BE49-F238E27FC236}">
                <a16:creationId xmlns:a16="http://schemas.microsoft.com/office/drawing/2014/main" id="{C23E38C3-F629-4D87-9ECC-B9371899870D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7" name="object 29">
            <a:extLst>
              <a:ext uri="{FF2B5EF4-FFF2-40B4-BE49-F238E27FC236}">
                <a16:creationId xmlns:a16="http://schemas.microsoft.com/office/drawing/2014/main" id="{F84736E4-3144-4F12-8C8B-D163C9F9D5B0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8" name="object 30">
            <a:extLst>
              <a:ext uri="{FF2B5EF4-FFF2-40B4-BE49-F238E27FC236}">
                <a16:creationId xmlns:a16="http://schemas.microsoft.com/office/drawing/2014/main" id="{7A62B7D4-8CD0-4A2C-9F3B-54DB8C753AB9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9" name="object 31">
            <a:extLst>
              <a:ext uri="{FF2B5EF4-FFF2-40B4-BE49-F238E27FC236}">
                <a16:creationId xmlns:a16="http://schemas.microsoft.com/office/drawing/2014/main" id="{A83B98C9-05C2-459F-AD93-AD0945054202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0" name="object 32">
            <a:extLst>
              <a:ext uri="{FF2B5EF4-FFF2-40B4-BE49-F238E27FC236}">
                <a16:creationId xmlns:a16="http://schemas.microsoft.com/office/drawing/2014/main" id="{B51479B1-C013-439C-B6B6-2C926D43C50A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1" name="object 33">
            <a:extLst>
              <a:ext uri="{FF2B5EF4-FFF2-40B4-BE49-F238E27FC236}">
                <a16:creationId xmlns:a16="http://schemas.microsoft.com/office/drawing/2014/main" id="{8A553C95-8A01-4D6A-A90E-4D96A74F5A07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2" name="object 34">
            <a:extLst>
              <a:ext uri="{FF2B5EF4-FFF2-40B4-BE49-F238E27FC236}">
                <a16:creationId xmlns:a16="http://schemas.microsoft.com/office/drawing/2014/main" id="{9CF6AEAD-EE02-464B-A0DE-1E44CC4BBD91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3" name="object 35">
            <a:extLst>
              <a:ext uri="{FF2B5EF4-FFF2-40B4-BE49-F238E27FC236}">
                <a16:creationId xmlns:a16="http://schemas.microsoft.com/office/drawing/2014/main" id="{F9308F0F-23A1-48DA-9282-CA53DACD42B5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4" name="object 36">
            <a:extLst>
              <a:ext uri="{FF2B5EF4-FFF2-40B4-BE49-F238E27FC236}">
                <a16:creationId xmlns:a16="http://schemas.microsoft.com/office/drawing/2014/main" id="{47269186-2DF3-4389-879F-F0BC9709D463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5" name="object 37">
            <a:extLst>
              <a:ext uri="{FF2B5EF4-FFF2-40B4-BE49-F238E27FC236}">
                <a16:creationId xmlns:a16="http://schemas.microsoft.com/office/drawing/2014/main" id="{B7EC46F1-80EF-458E-A3AD-2E6012AA24BB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116" name="object 38">
            <a:extLst>
              <a:ext uri="{FF2B5EF4-FFF2-40B4-BE49-F238E27FC236}">
                <a16:creationId xmlns:a16="http://schemas.microsoft.com/office/drawing/2014/main" id="{B91392AF-1E19-4C8F-B121-3D85E71104E6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117" name="object 39">
            <a:extLst>
              <a:ext uri="{FF2B5EF4-FFF2-40B4-BE49-F238E27FC236}">
                <a16:creationId xmlns:a16="http://schemas.microsoft.com/office/drawing/2014/main" id="{E5CD8616-FB64-4307-8A17-9263DA14F0EB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118" name="object 40">
            <a:extLst>
              <a:ext uri="{FF2B5EF4-FFF2-40B4-BE49-F238E27FC236}">
                <a16:creationId xmlns:a16="http://schemas.microsoft.com/office/drawing/2014/main" id="{596B7A3C-B3F8-4A3E-BB2A-E9C917CA1EFE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63" name="Resim 62">
            <a:extLst>
              <a:ext uri="{FF2B5EF4-FFF2-40B4-BE49-F238E27FC236}">
                <a16:creationId xmlns:a16="http://schemas.microsoft.com/office/drawing/2014/main" id="{0D1FC974-1CFA-439A-A568-EBECA605E3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50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"/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" name="TextBox 60">
            <a:extLst>
              <a:ext uri="{FF2B5EF4-FFF2-40B4-BE49-F238E27FC236}">
                <a16:creationId xmlns:a16="http://schemas.microsoft.com/office/drawing/2014/main" id="{E7A03FE7-23F4-4719-DB47-DC74530A14DE}"/>
              </a:ext>
            </a:extLst>
          </p:cNvPr>
          <p:cNvSpPr txBox="1"/>
          <p:nvPr/>
        </p:nvSpPr>
        <p:spPr>
          <a:xfrm>
            <a:off x="7335041" y="1254323"/>
            <a:ext cx="10798259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2"/>
              </a:lnSpc>
            </a:pPr>
            <a:r>
              <a:rPr lang="en-US" sz="2001" b="1" dirty="0">
                <a:latin typeface="+mj-lt"/>
              </a:rPr>
              <a:t>PROJE</a:t>
            </a:r>
            <a:r>
              <a:rPr lang="tr-TR" sz="2001" b="1" dirty="0">
                <a:latin typeface="+mj-lt"/>
              </a:rPr>
              <a:t> KONUSU</a:t>
            </a:r>
            <a:r>
              <a:rPr lang="en-US" sz="2001" b="1" dirty="0">
                <a:latin typeface="+mj-lt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C0F0B61-0F6D-44AB-881D-2D2A30DB1765}"/>
              </a:ext>
            </a:extLst>
          </p:cNvPr>
          <p:cNvSpPr txBox="1"/>
          <p:nvPr/>
        </p:nvSpPr>
        <p:spPr>
          <a:xfrm>
            <a:off x="7314143" y="433626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93" name="object 3">
            <a:extLst>
              <a:ext uri="{FF2B5EF4-FFF2-40B4-BE49-F238E27FC236}">
                <a16:creationId xmlns:a16="http://schemas.microsoft.com/office/drawing/2014/main" id="{5222AA57-17F2-46BB-9768-5AB4DC1A2894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grpSp>
        <p:nvGrpSpPr>
          <p:cNvPr id="127" name="Group 3">
            <a:extLst>
              <a:ext uri="{FF2B5EF4-FFF2-40B4-BE49-F238E27FC236}">
                <a16:creationId xmlns:a16="http://schemas.microsoft.com/office/drawing/2014/main" id="{C72B924B-68C2-4DAE-A5A8-F32316929C2E}"/>
              </a:ext>
            </a:extLst>
          </p:cNvPr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128" name="Freeform 4">
              <a:extLst>
                <a:ext uri="{FF2B5EF4-FFF2-40B4-BE49-F238E27FC236}">
                  <a16:creationId xmlns:a16="http://schemas.microsoft.com/office/drawing/2014/main" id="{C779F001-F5A0-4522-9422-72D88097093C}"/>
                </a:ext>
              </a:extLst>
            </p:cNvPr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2"/>
              <a:stretch>
                <a:fillRect t="-157" b="-15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9" name="Group 5">
            <a:extLst>
              <a:ext uri="{FF2B5EF4-FFF2-40B4-BE49-F238E27FC236}">
                <a16:creationId xmlns:a16="http://schemas.microsoft.com/office/drawing/2014/main" id="{2035C468-8A7D-48ED-BFAD-2A449AED5BA3}"/>
              </a:ext>
            </a:extLst>
          </p:cNvPr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130" name="Freeform 6">
              <a:extLst>
                <a:ext uri="{FF2B5EF4-FFF2-40B4-BE49-F238E27FC236}">
                  <a16:creationId xmlns:a16="http://schemas.microsoft.com/office/drawing/2014/main" id="{C5D7608E-3CF4-461D-A1E5-E8B740258A6C}"/>
                </a:ext>
              </a:extLst>
            </p:cNvPr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3"/>
              <a:stretch>
                <a:fillRect t="-42" r="1" b="-4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1" name="Group 9">
            <a:extLst>
              <a:ext uri="{FF2B5EF4-FFF2-40B4-BE49-F238E27FC236}">
                <a16:creationId xmlns:a16="http://schemas.microsoft.com/office/drawing/2014/main" id="{D0D47296-5B42-4AE1-8E17-F4633B3D51A2}"/>
              </a:ext>
            </a:extLst>
          </p:cNvPr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32" name="Freeform 10">
              <a:extLst>
                <a:ext uri="{FF2B5EF4-FFF2-40B4-BE49-F238E27FC236}">
                  <a16:creationId xmlns:a16="http://schemas.microsoft.com/office/drawing/2014/main" id="{DCF9294A-C968-4DA2-A838-1A44BE502BEA}"/>
                </a:ext>
              </a:extLst>
            </p:cNvPr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" name="Freeform 13">
            <a:extLst>
              <a:ext uri="{FF2B5EF4-FFF2-40B4-BE49-F238E27FC236}">
                <a16:creationId xmlns:a16="http://schemas.microsoft.com/office/drawing/2014/main" id="{096EA165-9658-49AB-AA76-6EAC4B43C706}"/>
              </a:ext>
            </a:extLst>
          </p:cNvPr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35" name="Table 61">
            <a:extLst>
              <a:ext uri="{FF2B5EF4-FFF2-40B4-BE49-F238E27FC236}">
                <a16:creationId xmlns:a16="http://schemas.microsoft.com/office/drawing/2014/main" id="{F4E33EB0-559C-490C-8E52-3777EF2C0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1717056"/>
              </p:ext>
            </p:extLst>
          </p:nvPr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object 6">
            <a:extLst>
              <a:ext uri="{FF2B5EF4-FFF2-40B4-BE49-F238E27FC236}">
                <a16:creationId xmlns:a16="http://schemas.microsoft.com/office/drawing/2014/main" id="{0A71CB2E-F444-4C5C-992B-0F6CB1B97942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152AC2C0-5992-43D1-A05F-175FD5FE4F33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19C38978-6E7D-476E-8516-B4A363B8B8E9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616EF17B-4486-4F18-BF06-9E5558E31D4E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6E7DB3C7-1028-44FF-B822-B818BFEDB56A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5" name="object 11">
            <a:extLst>
              <a:ext uri="{FF2B5EF4-FFF2-40B4-BE49-F238E27FC236}">
                <a16:creationId xmlns:a16="http://schemas.microsoft.com/office/drawing/2014/main" id="{C06EEC25-2EE9-45DF-8A13-18DACDEF6840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F636C300-A2F4-48D0-B957-007A525D558B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7" name="object 14">
            <a:extLst>
              <a:ext uri="{FF2B5EF4-FFF2-40B4-BE49-F238E27FC236}">
                <a16:creationId xmlns:a16="http://schemas.microsoft.com/office/drawing/2014/main" id="{7F30074B-00A9-4E23-B582-484602D637D9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8" name="object 16">
            <a:extLst>
              <a:ext uri="{FF2B5EF4-FFF2-40B4-BE49-F238E27FC236}">
                <a16:creationId xmlns:a16="http://schemas.microsoft.com/office/drawing/2014/main" id="{9B3A6EB6-B707-4CF6-B275-C097F37378CA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9" name="object 17">
            <a:extLst>
              <a:ext uri="{FF2B5EF4-FFF2-40B4-BE49-F238E27FC236}">
                <a16:creationId xmlns:a16="http://schemas.microsoft.com/office/drawing/2014/main" id="{CECDAC21-0F8B-4375-A52A-D65272AB51C1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0" name="object 18">
            <a:extLst>
              <a:ext uri="{FF2B5EF4-FFF2-40B4-BE49-F238E27FC236}">
                <a16:creationId xmlns:a16="http://schemas.microsoft.com/office/drawing/2014/main" id="{36280422-A93E-4059-9275-2EB29DC91BB9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1" name="object 19">
            <a:extLst>
              <a:ext uri="{FF2B5EF4-FFF2-40B4-BE49-F238E27FC236}">
                <a16:creationId xmlns:a16="http://schemas.microsoft.com/office/drawing/2014/main" id="{570B1445-0C24-467E-92B4-7E9543BBD88C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1DBD91B2-0B16-4EC7-9266-17201854FD50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3" name="object 21">
            <a:extLst>
              <a:ext uri="{FF2B5EF4-FFF2-40B4-BE49-F238E27FC236}">
                <a16:creationId xmlns:a16="http://schemas.microsoft.com/office/drawing/2014/main" id="{D702436A-5E0F-4253-9C25-BB0CD40111B6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4" name="object 22">
            <a:extLst>
              <a:ext uri="{FF2B5EF4-FFF2-40B4-BE49-F238E27FC236}">
                <a16:creationId xmlns:a16="http://schemas.microsoft.com/office/drawing/2014/main" id="{866B4C99-FDEB-48E3-827F-18F456534687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5" name="object 23">
            <a:extLst>
              <a:ext uri="{FF2B5EF4-FFF2-40B4-BE49-F238E27FC236}">
                <a16:creationId xmlns:a16="http://schemas.microsoft.com/office/drawing/2014/main" id="{8F5C2D17-5043-45D1-90E0-ADC7B64CFB05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6" name="object 24">
            <a:extLst>
              <a:ext uri="{FF2B5EF4-FFF2-40B4-BE49-F238E27FC236}">
                <a16:creationId xmlns:a16="http://schemas.microsoft.com/office/drawing/2014/main" id="{4E00B1D7-0C47-4A73-A223-A01826D6E426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7" name="object 25">
            <a:extLst>
              <a:ext uri="{FF2B5EF4-FFF2-40B4-BE49-F238E27FC236}">
                <a16:creationId xmlns:a16="http://schemas.microsoft.com/office/drawing/2014/main" id="{2D8BABED-11B3-4B51-9BC5-E8398B55A773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8" name="object 26">
            <a:extLst>
              <a:ext uri="{FF2B5EF4-FFF2-40B4-BE49-F238E27FC236}">
                <a16:creationId xmlns:a16="http://schemas.microsoft.com/office/drawing/2014/main" id="{1A3FE80F-59D8-4143-B041-EC791B4AB63E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9" name="object 27">
            <a:extLst>
              <a:ext uri="{FF2B5EF4-FFF2-40B4-BE49-F238E27FC236}">
                <a16:creationId xmlns:a16="http://schemas.microsoft.com/office/drawing/2014/main" id="{D4C56EA6-D96F-4952-9921-04C7E2CD7365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0" name="object 28">
            <a:extLst>
              <a:ext uri="{FF2B5EF4-FFF2-40B4-BE49-F238E27FC236}">
                <a16:creationId xmlns:a16="http://schemas.microsoft.com/office/drawing/2014/main" id="{D8EE4656-FA8A-4B67-BD77-FA7F5EDCE4A0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1" name="object 29">
            <a:extLst>
              <a:ext uri="{FF2B5EF4-FFF2-40B4-BE49-F238E27FC236}">
                <a16:creationId xmlns:a16="http://schemas.microsoft.com/office/drawing/2014/main" id="{035D5EB7-6B9F-434F-AA08-37817681D689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2" name="object 30">
            <a:extLst>
              <a:ext uri="{FF2B5EF4-FFF2-40B4-BE49-F238E27FC236}">
                <a16:creationId xmlns:a16="http://schemas.microsoft.com/office/drawing/2014/main" id="{9E443A90-EDDB-463F-81C4-B15A2B8D495E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3" name="object 31">
            <a:extLst>
              <a:ext uri="{FF2B5EF4-FFF2-40B4-BE49-F238E27FC236}">
                <a16:creationId xmlns:a16="http://schemas.microsoft.com/office/drawing/2014/main" id="{66F4A5B2-7BF7-40F6-A597-FD4021A2B5B4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4" name="object 32">
            <a:extLst>
              <a:ext uri="{FF2B5EF4-FFF2-40B4-BE49-F238E27FC236}">
                <a16:creationId xmlns:a16="http://schemas.microsoft.com/office/drawing/2014/main" id="{AA9F3A1A-7D96-4C0B-961E-D5188D49C829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5" name="object 33">
            <a:extLst>
              <a:ext uri="{FF2B5EF4-FFF2-40B4-BE49-F238E27FC236}">
                <a16:creationId xmlns:a16="http://schemas.microsoft.com/office/drawing/2014/main" id="{5522A627-8FA7-4837-B23B-C2404DF0A582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6" name="object 34">
            <a:extLst>
              <a:ext uri="{FF2B5EF4-FFF2-40B4-BE49-F238E27FC236}">
                <a16:creationId xmlns:a16="http://schemas.microsoft.com/office/drawing/2014/main" id="{884089A7-638C-4138-A403-F8B58A7E1433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7" name="object 35">
            <a:extLst>
              <a:ext uri="{FF2B5EF4-FFF2-40B4-BE49-F238E27FC236}">
                <a16:creationId xmlns:a16="http://schemas.microsoft.com/office/drawing/2014/main" id="{02F05192-F69E-4809-80D4-E1F92A7EE261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8" name="object 36">
            <a:extLst>
              <a:ext uri="{FF2B5EF4-FFF2-40B4-BE49-F238E27FC236}">
                <a16:creationId xmlns:a16="http://schemas.microsoft.com/office/drawing/2014/main" id="{E0F2ECAF-FB19-4802-903D-CBFF584D2D61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9" name="object 37">
            <a:extLst>
              <a:ext uri="{FF2B5EF4-FFF2-40B4-BE49-F238E27FC236}">
                <a16:creationId xmlns:a16="http://schemas.microsoft.com/office/drawing/2014/main" id="{C0BC19C7-EF39-4511-A076-CF3A37529547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80" name="object 38">
            <a:extLst>
              <a:ext uri="{FF2B5EF4-FFF2-40B4-BE49-F238E27FC236}">
                <a16:creationId xmlns:a16="http://schemas.microsoft.com/office/drawing/2014/main" id="{9C21583E-D37E-4A3F-810C-00903B989253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81" name="object 39">
            <a:extLst>
              <a:ext uri="{FF2B5EF4-FFF2-40B4-BE49-F238E27FC236}">
                <a16:creationId xmlns:a16="http://schemas.microsoft.com/office/drawing/2014/main" id="{24CB3F3A-B027-4FAC-9C7A-76CCCA7A53DD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82" name="object 40">
            <a:extLst>
              <a:ext uri="{FF2B5EF4-FFF2-40B4-BE49-F238E27FC236}">
                <a16:creationId xmlns:a16="http://schemas.microsoft.com/office/drawing/2014/main" id="{5A2C0B9D-B5F6-4AEC-91E3-AE184A86AE1F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83" name="Resim 82">
            <a:extLst>
              <a:ext uri="{FF2B5EF4-FFF2-40B4-BE49-F238E27FC236}">
                <a16:creationId xmlns:a16="http://schemas.microsoft.com/office/drawing/2014/main" id="{2998CC88-434B-4235-8A3E-EA5AC42295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2"/>
              <a:stretch>
                <a:fillRect t="-157" b="-15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3"/>
              <a:stretch>
                <a:fillRect t="-42" r="1" b="-4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AutoShape 14"/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4" name="TextBox 54"/>
          <p:cNvSpPr txBox="1"/>
          <p:nvPr/>
        </p:nvSpPr>
        <p:spPr>
          <a:xfrm>
            <a:off x="7326857" y="1257300"/>
            <a:ext cx="829414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</a:pPr>
            <a:r>
              <a:rPr lang="en-US" sz="2001" b="1" dirty="0">
                <a:latin typeface="+mj-lt"/>
              </a:rPr>
              <a:t>PROJEN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N AR-GE N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TEL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Ğ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 </a:t>
            </a:r>
          </a:p>
        </p:txBody>
      </p:sp>
      <p:sp>
        <p:nvSpPr>
          <p:cNvPr id="66" name="TextBox 52">
            <a:extLst>
              <a:ext uri="{FF2B5EF4-FFF2-40B4-BE49-F238E27FC236}">
                <a16:creationId xmlns:a16="http://schemas.microsoft.com/office/drawing/2014/main" id="{9D8F8650-5B51-4F37-A4ED-075C8845D4DE}"/>
              </a:ext>
            </a:extLst>
          </p:cNvPr>
          <p:cNvSpPr txBox="1"/>
          <p:nvPr/>
        </p:nvSpPr>
        <p:spPr>
          <a:xfrm>
            <a:off x="7314143" y="433626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graphicFrame>
        <p:nvGraphicFramePr>
          <p:cNvPr id="105" name="Table 61">
            <a:extLst>
              <a:ext uri="{FF2B5EF4-FFF2-40B4-BE49-F238E27FC236}">
                <a16:creationId xmlns:a16="http://schemas.microsoft.com/office/drawing/2014/main" id="{27D6A41F-FC6E-40DA-A97D-E4CD8603A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454214"/>
              </p:ext>
            </p:extLst>
          </p:nvPr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6">
            <a:extLst>
              <a:ext uri="{FF2B5EF4-FFF2-40B4-BE49-F238E27FC236}">
                <a16:creationId xmlns:a16="http://schemas.microsoft.com/office/drawing/2014/main" id="{614C0884-734E-4A71-B582-C58456FCE804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250DE82C-3CED-4057-88A4-767B5776629C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3E9ECDF7-2795-4688-AB85-ED96B95A1E13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C1589931-B0AE-4DA6-B55C-748C4D555AE2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D9C54E23-F481-48E0-B7B0-05D04F36B7E9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3EF07ADD-230E-4A88-ABD7-7FE0A77FA730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B6EF5269-3ECB-4336-B355-D411B007236A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6" name="object 14">
            <a:extLst>
              <a:ext uri="{FF2B5EF4-FFF2-40B4-BE49-F238E27FC236}">
                <a16:creationId xmlns:a16="http://schemas.microsoft.com/office/drawing/2014/main" id="{C268A638-F9E0-4086-99D7-024C5968C2A8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040E4B75-E081-4174-84CF-C021E0DB2211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6292F76F-838C-4C4C-BDC7-ABAE3642ADFE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C8A74ED0-5D1A-4FE5-8694-72BF91738E22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5DD430E3-AF53-4759-B01D-073AD3268438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1" name="object 20">
            <a:extLst>
              <a:ext uri="{FF2B5EF4-FFF2-40B4-BE49-F238E27FC236}">
                <a16:creationId xmlns:a16="http://schemas.microsoft.com/office/drawing/2014/main" id="{D201622C-62AB-4288-B6C2-790401F4B31E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2" name="object 21">
            <a:extLst>
              <a:ext uri="{FF2B5EF4-FFF2-40B4-BE49-F238E27FC236}">
                <a16:creationId xmlns:a16="http://schemas.microsoft.com/office/drawing/2014/main" id="{7393ED36-77F8-4A35-9732-4CBA25525F4D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3" name="object 22">
            <a:extLst>
              <a:ext uri="{FF2B5EF4-FFF2-40B4-BE49-F238E27FC236}">
                <a16:creationId xmlns:a16="http://schemas.microsoft.com/office/drawing/2014/main" id="{D8E36BD9-CAD0-466C-B54C-6F51799E6B53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906EBDC3-17C7-4E05-B850-7A392E240A7B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5" name="object 24">
            <a:extLst>
              <a:ext uri="{FF2B5EF4-FFF2-40B4-BE49-F238E27FC236}">
                <a16:creationId xmlns:a16="http://schemas.microsoft.com/office/drawing/2014/main" id="{7F4D8592-0061-4430-81B2-957BBF9ECA9C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1" name="object 25">
            <a:extLst>
              <a:ext uri="{FF2B5EF4-FFF2-40B4-BE49-F238E27FC236}">
                <a16:creationId xmlns:a16="http://schemas.microsoft.com/office/drawing/2014/main" id="{78ED27FA-BAE4-4B78-A6F2-37F84502E831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2" name="object 26">
            <a:extLst>
              <a:ext uri="{FF2B5EF4-FFF2-40B4-BE49-F238E27FC236}">
                <a16:creationId xmlns:a16="http://schemas.microsoft.com/office/drawing/2014/main" id="{EB039374-07C2-4D9C-B163-863673D37CAE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3" name="object 27">
            <a:extLst>
              <a:ext uri="{FF2B5EF4-FFF2-40B4-BE49-F238E27FC236}">
                <a16:creationId xmlns:a16="http://schemas.microsoft.com/office/drawing/2014/main" id="{F762B065-1830-46E2-86FD-790DB0D2C060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4" name="object 28">
            <a:extLst>
              <a:ext uri="{FF2B5EF4-FFF2-40B4-BE49-F238E27FC236}">
                <a16:creationId xmlns:a16="http://schemas.microsoft.com/office/drawing/2014/main" id="{345DD16F-1F31-4E8C-A51A-3438E385F7F6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6" name="object 29">
            <a:extLst>
              <a:ext uri="{FF2B5EF4-FFF2-40B4-BE49-F238E27FC236}">
                <a16:creationId xmlns:a16="http://schemas.microsoft.com/office/drawing/2014/main" id="{58CE645A-F01B-4D9B-8E82-723E3E61507A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7" name="object 30">
            <a:extLst>
              <a:ext uri="{FF2B5EF4-FFF2-40B4-BE49-F238E27FC236}">
                <a16:creationId xmlns:a16="http://schemas.microsoft.com/office/drawing/2014/main" id="{9B40F3BB-1750-4B3F-B074-811C56A42172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8" name="object 31">
            <a:extLst>
              <a:ext uri="{FF2B5EF4-FFF2-40B4-BE49-F238E27FC236}">
                <a16:creationId xmlns:a16="http://schemas.microsoft.com/office/drawing/2014/main" id="{1B2027D0-5EAA-4284-82B0-6542007A88FC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9" name="object 32">
            <a:extLst>
              <a:ext uri="{FF2B5EF4-FFF2-40B4-BE49-F238E27FC236}">
                <a16:creationId xmlns:a16="http://schemas.microsoft.com/office/drawing/2014/main" id="{6A4BCD64-2F3C-4DE9-A091-26DF3AABBA87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0" name="object 33">
            <a:extLst>
              <a:ext uri="{FF2B5EF4-FFF2-40B4-BE49-F238E27FC236}">
                <a16:creationId xmlns:a16="http://schemas.microsoft.com/office/drawing/2014/main" id="{6F24A264-CF8D-40EE-83A9-DC2A7A3E9CCF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1" name="object 34">
            <a:extLst>
              <a:ext uri="{FF2B5EF4-FFF2-40B4-BE49-F238E27FC236}">
                <a16:creationId xmlns:a16="http://schemas.microsoft.com/office/drawing/2014/main" id="{33ECEB2B-EAAA-4DFE-B603-8C912BF818F9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2" name="object 35">
            <a:extLst>
              <a:ext uri="{FF2B5EF4-FFF2-40B4-BE49-F238E27FC236}">
                <a16:creationId xmlns:a16="http://schemas.microsoft.com/office/drawing/2014/main" id="{C7571742-42DA-4F43-B4F9-E11D9ACE1696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3" name="object 36">
            <a:extLst>
              <a:ext uri="{FF2B5EF4-FFF2-40B4-BE49-F238E27FC236}">
                <a16:creationId xmlns:a16="http://schemas.microsoft.com/office/drawing/2014/main" id="{A369A556-0ACA-4A9C-A7B3-7CED274A9F91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4" name="object 37">
            <a:extLst>
              <a:ext uri="{FF2B5EF4-FFF2-40B4-BE49-F238E27FC236}">
                <a16:creationId xmlns:a16="http://schemas.microsoft.com/office/drawing/2014/main" id="{1DB9F36F-2282-4E08-AF4B-EE19F113B05F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115" name="object 38">
            <a:extLst>
              <a:ext uri="{FF2B5EF4-FFF2-40B4-BE49-F238E27FC236}">
                <a16:creationId xmlns:a16="http://schemas.microsoft.com/office/drawing/2014/main" id="{46BE2643-D88A-4527-B4A7-0C39D4CC90D8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116" name="object 39">
            <a:extLst>
              <a:ext uri="{FF2B5EF4-FFF2-40B4-BE49-F238E27FC236}">
                <a16:creationId xmlns:a16="http://schemas.microsoft.com/office/drawing/2014/main" id="{F54CB021-1C2E-4A4B-93B1-C69E1A078EE3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117" name="object 40">
            <a:extLst>
              <a:ext uri="{FF2B5EF4-FFF2-40B4-BE49-F238E27FC236}">
                <a16:creationId xmlns:a16="http://schemas.microsoft.com/office/drawing/2014/main" id="{1D8A44AA-F239-4EC2-B621-1CED27487566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sp>
        <p:nvSpPr>
          <p:cNvPr id="118" name="object 3">
            <a:extLst>
              <a:ext uri="{FF2B5EF4-FFF2-40B4-BE49-F238E27FC236}">
                <a16:creationId xmlns:a16="http://schemas.microsoft.com/office/drawing/2014/main" id="{CCE51167-9ED7-452D-88BF-CFF045D83ADE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pic>
        <p:nvPicPr>
          <p:cNvPr id="67" name="Resim 66">
            <a:extLst>
              <a:ext uri="{FF2B5EF4-FFF2-40B4-BE49-F238E27FC236}">
                <a16:creationId xmlns:a16="http://schemas.microsoft.com/office/drawing/2014/main" id="{F1EFFFAF-94DC-4F50-8734-1E5C51C49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10"/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3" name="object 3">
            <a:extLst>
              <a:ext uri="{FF2B5EF4-FFF2-40B4-BE49-F238E27FC236}">
                <a16:creationId xmlns:a16="http://schemas.microsoft.com/office/drawing/2014/main" id="{8DE3AEE5-44CA-4473-8494-ABFD2DF182F0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01" name="TextBox 58">
            <a:extLst>
              <a:ext uri="{FF2B5EF4-FFF2-40B4-BE49-F238E27FC236}">
                <a16:creationId xmlns:a16="http://schemas.microsoft.com/office/drawing/2014/main" id="{DDCFEF08-EEE2-469F-BC57-4B9E2B1D0421}"/>
              </a:ext>
            </a:extLst>
          </p:cNvPr>
          <p:cNvSpPr txBox="1"/>
          <p:nvPr/>
        </p:nvSpPr>
        <p:spPr>
          <a:xfrm>
            <a:off x="7326857" y="1254323"/>
            <a:ext cx="829414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</a:pPr>
            <a:r>
              <a:rPr lang="tr-TR" sz="2001" b="1" dirty="0">
                <a:latin typeface="+mj-lt"/>
              </a:rPr>
              <a:t>PROJENİN </a:t>
            </a:r>
            <a:r>
              <a:rPr lang="en-US" sz="2001" b="1" dirty="0">
                <a:latin typeface="+mj-lt"/>
              </a:rPr>
              <a:t>YEN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L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KÇ</a:t>
            </a:r>
            <a:r>
              <a:rPr lang="tr-TR" sz="2001" b="1" dirty="0">
                <a:latin typeface="+mj-lt"/>
              </a:rPr>
              <a:t>İ</a:t>
            </a:r>
            <a:r>
              <a:rPr lang="en-US" sz="2001" b="1" dirty="0">
                <a:latin typeface="+mj-lt"/>
              </a:rPr>
              <a:t> YÖNÜ</a:t>
            </a:r>
          </a:p>
        </p:txBody>
      </p:sp>
      <p:sp>
        <p:nvSpPr>
          <p:cNvPr id="108" name="TextBox 52">
            <a:extLst>
              <a:ext uri="{FF2B5EF4-FFF2-40B4-BE49-F238E27FC236}">
                <a16:creationId xmlns:a16="http://schemas.microsoft.com/office/drawing/2014/main" id="{FBB99ACE-65BD-4CC0-B583-40E2EE718F14}"/>
              </a:ext>
            </a:extLst>
          </p:cNvPr>
          <p:cNvSpPr txBox="1"/>
          <p:nvPr/>
        </p:nvSpPr>
        <p:spPr>
          <a:xfrm>
            <a:off x="7314143" y="433626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grpSp>
        <p:nvGrpSpPr>
          <p:cNvPr id="109" name="Group 3">
            <a:extLst>
              <a:ext uri="{FF2B5EF4-FFF2-40B4-BE49-F238E27FC236}">
                <a16:creationId xmlns:a16="http://schemas.microsoft.com/office/drawing/2014/main" id="{2D6FC77F-DC2B-4C77-BBDA-AEED9E1857FC}"/>
              </a:ext>
            </a:extLst>
          </p:cNvPr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110" name="Freeform 4">
              <a:extLst>
                <a:ext uri="{FF2B5EF4-FFF2-40B4-BE49-F238E27FC236}">
                  <a16:creationId xmlns:a16="http://schemas.microsoft.com/office/drawing/2014/main" id="{8AE2B952-573B-4D57-BBBF-27528267787B}"/>
                </a:ext>
              </a:extLst>
            </p:cNvPr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3"/>
              <a:stretch>
                <a:fillRect t="-157" b="-15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1" name="Group 5">
            <a:extLst>
              <a:ext uri="{FF2B5EF4-FFF2-40B4-BE49-F238E27FC236}">
                <a16:creationId xmlns:a16="http://schemas.microsoft.com/office/drawing/2014/main" id="{B002B0C5-0F15-4E20-A9D8-BAFA88D3C2FA}"/>
              </a:ext>
            </a:extLst>
          </p:cNvPr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F58F0314-DDF1-4CB4-A29C-EE150EEEA169}"/>
                </a:ext>
              </a:extLst>
            </p:cNvPr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4"/>
              <a:stretch>
                <a:fillRect t="-42" r="1" b="-4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" name="Group 9">
            <a:extLst>
              <a:ext uri="{FF2B5EF4-FFF2-40B4-BE49-F238E27FC236}">
                <a16:creationId xmlns:a16="http://schemas.microsoft.com/office/drawing/2014/main" id="{99968EEC-BBDE-4A15-ACB6-5262DC8CFA86}"/>
              </a:ext>
            </a:extLst>
          </p:cNvPr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575E812E-643C-4925-A6EE-8B0C1C658115}"/>
                </a:ext>
              </a:extLst>
            </p:cNvPr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5" name="Freeform 13">
            <a:extLst>
              <a:ext uri="{FF2B5EF4-FFF2-40B4-BE49-F238E27FC236}">
                <a16:creationId xmlns:a16="http://schemas.microsoft.com/office/drawing/2014/main" id="{7DEAFF2F-543A-4F0C-A2D0-31055F314092}"/>
              </a:ext>
            </a:extLst>
          </p:cNvPr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16" name="Table 61">
            <a:extLst>
              <a:ext uri="{FF2B5EF4-FFF2-40B4-BE49-F238E27FC236}">
                <a16:creationId xmlns:a16="http://schemas.microsoft.com/office/drawing/2014/main" id="{A7690BEA-3BBD-4F81-9D69-9E3EFF271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19946"/>
              </p:ext>
            </p:extLst>
          </p:nvPr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6">
            <a:extLst>
              <a:ext uri="{FF2B5EF4-FFF2-40B4-BE49-F238E27FC236}">
                <a16:creationId xmlns:a16="http://schemas.microsoft.com/office/drawing/2014/main" id="{8050397F-1127-4E84-8109-E16D8DF8F933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D01F9A46-7CF8-4C1E-83D0-32D469D75620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BBC3ADA6-0825-4C2C-970E-5A770CBDA179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176BA193-8F7D-475E-BF71-80329E1F2050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D6A17AA9-4066-4986-AA98-84C650DE4647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0F7E05E3-7585-409D-9223-DB723DDC60B2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1" name="object 13">
            <a:extLst>
              <a:ext uri="{FF2B5EF4-FFF2-40B4-BE49-F238E27FC236}">
                <a16:creationId xmlns:a16="http://schemas.microsoft.com/office/drawing/2014/main" id="{3F5D1518-CFB8-4D73-BC8D-E89A305AE0AB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5" name="object 14">
            <a:extLst>
              <a:ext uri="{FF2B5EF4-FFF2-40B4-BE49-F238E27FC236}">
                <a16:creationId xmlns:a16="http://schemas.microsoft.com/office/drawing/2014/main" id="{8F589C64-4CB0-4215-BEC2-7242BB254D9E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6" name="object 16">
            <a:extLst>
              <a:ext uri="{FF2B5EF4-FFF2-40B4-BE49-F238E27FC236}">
                <a16:creationId xmlns:a16="http://schemas.microsoft.com/office/drawing/2014/main" id="{ECB21A94-5454-4912-8797-4ADA6F78751A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8" name="object 17">
            <a:extLst>
              <a:ext uri="{FF2B5EF4-FFF2-40B4-BE49-F238E27FC236}">
                <a16:creationId xmlns:a16="http://schemas.microsoft.com/office/drawing/2014/main" id="{AFE0E363-B169-4A55-895F-E17AECBCA40A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2" name="object 18">
            <a:extLst>
              <a:ext uri="{FF2B5EF4-FFF2-40B4-BE49-F238E27FC236}">
                <a16:creationId xmlns:a16="http://schemas.microsoft.com/office/drawing/2014/main" id="{5F37ADFB-28A9-40B4-88D1-93DB2C525B72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3" name="object 19">
            <a:extLst>
              <a:ext uri="{FF2B5EF4-FFF2-40B4-BE49-F238E27FC236}">
                <a16:creationId xmlns:a16="http://schemas.microsoft.com/office/drawing/2014/main" id="{10230098-5AB7-4161-A26F-D7D71444A182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4" name="object 20">
            <a:extLst>
              <a:ext uri="{FF2B5EF4-FFF2-40B4-BE49-F238E27FC236}">
                <a16:creationId xmlns:a16="http://schemas.microsoft.com/office/drawing/2014/main" id="{6C5BA377-DFB0-4E5C-94E5-731BC5A3F278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5" name="object 21">
            <a:extLst>
              <a:ext uri="{FF2B5EF4-FFF2-40B4-BE49-F238E27FC236}">
                <a16:creationId xmlns:a16="http://schemas.microsoft.com/office/drawing/2014/main" id="{BEE6756D-F13C-4FA9-B928-0263B27BA4BC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8B4E5266-12F4-4170-8480-E94CB6BB22E8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7" name="object 23">
            <a:extLst>
              <a:ext uri="{FF2B5EF4-FFF2-40B4-BE49-F238E27FC236}">
                <a16:creationId xmlns:a16="http://schemas.microsoft.com/office/drawing/2014/main" id="{2FC476EE-9B0B-4229-B38C-AA2E28AE1B4A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8" name="object 24">
            <a:extLst>
              <a:ext uri="{FF2B5EF4-FFF2-40B4-BE49-F238E27FC236}">
                <a16:creationId xmlns:a16="http://schemas.microsoft.com/office/drawing/2014/main" id="{189834DA-0444-46A2-A3A7-BE335A567160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9" name="object 25">
            <a:extLst>
              <a:ext uri="{FF2B5EF4-FFF2-40B4-BE49-F238E27FC236}">
                <a16:creationId xmlns:a16="http://schemas.microsoft.com/office/drawing/2014/main" id="{77A65965-CA94-4FF5-8420-2B4C335DD306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0" name="object 26">
            <a:extLst>
              <a:ext uri="{FF2B5EF4-FFF2-40B4-BE49-F238E27FC236}">
                <a16:creationId xmlns:a16="http://schemas.microsoft.com/office/drawing/2014/main" id="{0FD5F5E5-525E-4995-BD31-F76693835949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169701D8-D72A-4C4F-B0D7-B10BEFD8C51C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B522721F-2AF8-40EC-A55E-D5682F19AA09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B60E39B2-3676-4815-83B5-72830618270D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EA8A2627-6E97-4C4E-B469-BB1C154E4066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03617CE8-D9CF-4DD1-B36A-871464B9A03D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C7614155-B501-4551-8E60-E535B8D6A945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7" name="object 33">
            <a:extLst>
              <a:ext uri="{FF2B5EF4-FFF2-40B4-BE49-F238E27FC236}">
                <a16:creationId xmlns:a16="http://schemas.microsoft.com/office/drawing/2014/main" id="{D03F57E0-4F10-4BAC-8B3D-0C8B14350DCF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8" name="object 34">
            <a:extLst>
              <a:ext uri="{FF2B5EF4-FFF2-40B4-BE49-F238E27FC236}">
                <a16:creationId xmlns:a16="http://schemas.microsoft.com/office/drawing/2014/main" id="{B78837CE-3C76-4035-82BB-1F6121386C97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9" name="object 35">
            <a:extLst>
              <a:ext uri="{FF2B5EF4-FFF2-40B4-BE49-F238E27FC236}">
                <a16:creationId xmlns:a16="http://schemas.microsoft.com/office/drawing/2014/main" id="{3FD641E2-8879-4EB1-9FB5-2060CEAC0E69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20" name="object 36">
            <a:extLst>
              <a:ext uri="{FF2B5EF4-FFF2-40B4-BE49-F238E27FC236}">
                <a16:creationId xmlns:a16="http://schemas.microsoft.com/office/drawing/2014/main" id="{06986EED-2B62-4CBB-9773-3054D7EF418E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21" name="object 37">
            <a:extLst>
              <a:ext uri="{FF2B5EF4-FFF2-40B4-BE49-F238E27FC236}">
                <a16:creationId xmlns:a16="http://schemas.microsoft.com/office/drawing/2014/main" id="{4F2B4D78-67B5-4CCE-8707-8A0B58A07F0D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122" name="object 38">
            <a:extLst>
              <a:ext uri="{FF2B5EF4-FFF2-40B4-BE49-F238E27FC236}">
                <a16:creationId xmlns:a16="http://schemas.microsoft.com/office/drawing/2014/main" id="{B5557DE4-2761-4618-901F-C8DC002CEBFC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123" name="object 39">
            <a:extLst>
              <a:ext uri="{FF2B5EF4-FFF2-40B4-BE49-F238E27FC236}">
                <a16:creationId xmlns:a16="http://schemas.microsoft.com/office/drawing/2014/main" id="{54A8BEA5-661E-410A-B3F8-A0C779D1327F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124" name="object 40">
            <a:extLst>
              <a:ext uri="{FF2B5EF4-FFF2-40B4-BE49-F238E27FC236}">
                <a16:creationId xmlns:a16="http://schemas.microsoft.com/office/drawing/2014/main" id="{124470E2-146A-46BB-A9D0-95408B57CB44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55" name="Resim 54">
            <a:extLst>
              <a:ext uri="{FF2B5EF4-FFF2-40B4-BE49-F238E27FC236}">
                <a16:creationId xmlns:a16="http://schemas.microsoft.com/office/drawing/2014/main" id="{E37C18E8-9475-4D59-B6BA-EFB3E3E507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2"/>
              <a:stretch>
                <a:fillRect t="-157" b="-152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3"/>
              <a:stretch>
                <a:fillRect t="-42" r="1" b="-41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61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62320"/>
              </p:ext>
            </p:extLst>
          </p:nvPr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Box 62"/>
          <p:cNvSpPr txBox="1"/>
          <p:nvPr/>
        </p:nvSpPr>
        <p:spPr>
          <a:xfrm>
            <a:off x="7282420" y="1257300"/>
            <a:ext cx="829414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</a:pPr>
            <a:r>
              <a:rPr lang="tr-TR" sz="2001" b="1" dirty="0">
                <a:latin typeface="+mj-lt"/>
              </a:rPr>
              <a:t>PROJENİN </a:t>
            </a:r>
            <a:r>
              <a:rPr lang="en-US" sz="2001" b="1" dirty="0">
                <a:latin typeface="+mj-lt"/>
              </a:rPr>
              <a:t>SEKTÖRE FAYDASI</a:t>
            </a:r>
          </a:p>
        </p:txBody>
      </p:sp>
      <p:sp>
        <p:nvSpPr>
          <p:cNvPr id="68" name="object 7">
            <a:extLst>
              <a:ext uri="{FF2B5EF4-FFF2-40B4-BE49-F238E27FC236}">
                <a16:creationId xmlns:a16="http://schemas.microsoft.com/office/drawing/2014/main" id="{2E2F3976-868D-4794-B279-A61D955E366D}"/>
              </a:ext>
            </a:extLst>
          </p:cNvPr>
          <p:cNvSpPr/>
          <p:nvPr/>
        </p:nvSpPr>
        <p:spPr>
          <a:xfrm>
            <a:off x="256930" y="8080805"/>
            <a:ext cx="45719" cy="45719"/>
          </a:xfrm>
          <a:custGeom>
            <a:avLst/>
            <a:gdLst/>
            <a:ahLst/>
            <a:cxnLst/>
            <a:rect l="l" t="t" r="r" b="b"/>
            <a:pathLst>
              <a:path w="43179">
                <a:moveTo>
                  <a:pt x="0" y="0"/>
                </a:moveTo>
                <a:lnTo>
                  <a:pt x="42862" y="0"/>
                </a:lnTo>
              </a:path>
            </a:pathLst>
          </a:custGeom>
          <a:ln w="9525">
            <a:solidFill>
              <a:srgbClr val="90191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3">
            <a:extLst>
              <a:ext uri="{FF2B5EF4-FFF2-40B4-BE49-F238E27FC236}">
                <a16:creationId xmlns:a16="http://schemas.microsoft.com/office/drawing/2014/main" id="{CDA063E5-A17D-4CC9-A9A1-248A3E91B112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07" name="TextBox 52">
            <a:extLst>
              <a:ext uri="{FF2B5EF4-FFF2-40B4-BE49-F238E27FC236}">
                <a16:creationId xmlns:a16="http://schemas.microsoft.com/office/drawing/2014/main" id="{605C45C2-62B2-4813-9CAF-C02A559955B5}"/>
              </a:ext>
            </a:extLst>
          </p:cNvPr>
          <p:cNvSpPr txBox="1"/>
          <p:nvPr/>
        </p:nvSpPr>
        <p:spPr>
          <a:xfrm>
            <a:off x="7314143" y="433626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sp>
        <p:nvSpPr>
          <p:cNvPr id="49" name="object 6">
            <a:extLst>
              <a:ext uri="{FF2B5EF4-FFF2-40B4-BE49-F238E27FC236}">
                <a16:creationId xmlns:a16="http://schemas.microsoft.com/office/drawing/2014/main" id="{1CFB371C-1FA8-46AC-B342-3C827FB16F49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F4F54484-4B20-4B51-943A-1DDFB42545DD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8">
            <a:extLst>
              <a:ext uri="{FF2B5EF4-FFF2-40B4-BE49-F238E27FC236}">
                <a16:creationId xmlns:a16="http://schemas.microsoft.com/office/drawing/2014/main" id="{4717A92D-6F94-448D-9853-C8E4FE83804F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0CB0179D-B8C3-4DE4-BF34-A2D660B16815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3" name="object 10">
            <a:extLst>
              <a:ext uri="{FF2B5EF4-FFF2-40B4-BE49-F238E27FC236}">
                <a16:creationId xmlns:a16="http://schemas.microsoft.com/office/drawing/2014/main" id="{DE39EEDD-2825-44C3-AEBE-761591C5D624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489D1F8F-0577-4180-98F6-087D9FB8A139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5" name="object 13">
            <a:extLst>
              <a:ext uri="{FF2B5EF4-FFF2-40B4-BE49-F238E27FC236}">
                <a16:creationId xmlns:a16="http://schemas.microsoft.com/office/drawing/2014/main" id="{7E115769-4D5A-4307-88FC-9E87188AA060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6" name="object 14">
            <a:extLst>
              <a:ext uri="{FF2B5EF4-FFF2-40B4-BE49-F238E27FC236}">
                <a16:creationId xmlns:a16="http://schemas.microsoft.com/office/drawing/2014/main" id="{9D9AD548-B9BE-4D9A-85D7-26879A04F8E5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7" name="object 16">
            <a:extLst>
              <a:ext uri="{FF2B5EF4-FFF2-40B4-BE49-F238E27FC236}">
                <a16:creationId xmlns:a16="http://schemas.microsoft.com/office/drawing/2014/main" id="{18943FC5-5042-4B1D-B7F9-05E18C177A12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8" name="object 17">
            <a:extLst>
              <a:ext uri="{FF2B5EF4-FFF2-40B4-BE49-F238E27FC236}">
                <a16:creationId xmlns:a16="http://schemas.microsoft.com/office/drawing/2014/main" id="{099BB743-02AE-402F-9EF9-734000AFB1D0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9" name="object 18">
            <a:extLst>
              <a:ext uri="{FF2B5EF4-FFF2-40B4-BE49-F238E27FC236}">
                <a16:creationId xmlns:a16="http://schemas.microsoft.com/office/drawing/2014/main" id="{AA5073A8-1F9F-4F04-BF16-40FD3280DAE7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0" name="object 19">
            <a:extLst>
              <a:ext uri="{FF2B5EF4-FFF2-40B4-BE49-F238E27FC236}">
                <a16:creationId xmlns:a16="http://schemas.microsoft.com/office/drawing/2014/main" id="{70C3C442-BC98-4EED-A288-AD487C841887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08A8AE87-37A9-4F89-AF5D-3F1CFAEEBBCC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4" name="object 21">
            <a:extLst>
              <a:ext uri="{FF2B5EF4-FFF2-40B4-BE49-F238E27FC236}">
                <a16:creationId xmlns:a16="http://schemas.microsoft.com/office/drawing/2014/main" id="{B256EC50-A292-4963-9306-321E8D1D48C5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5" name="object 22">
            <a:extLst>
              <a:ext uri="{FF2B5EF4-FFF2-40B4-BE49-F238E27FC236}">
                <a16:creationId xmlns:a16="http://schemas.microsoft.com/office/drawing/2014/main" id="{8A62EBAA-EAEF-40CF-ACCE-ADD6031DA6A4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1827FA13-BE3D-4EF9-88D0-26C4D712D0F0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7" name="object 24">
            <a:extLst>
              <a:ext uri="{FF2B5EF4-FFF2-40B4-BE49-F238E27FC236}">
                <a16:creationId xmlns:a16="http://schemas.microsoft.com/office/drawing/2014/main" id="{1EDD1C56-1A99-4EF2-B0E9-39C30E7CF737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9" name="object 25">
            <a:extLst>
              <a:ext uri="{FF2B5EF4-FFF2-40B4-BE49-F238E27FC236}">
                <a16:creationId xmlns:a16="http://schemas.microsoft.com/office/drawing/2014/main" id="{19185A3C-4AE7-43AB-9D37-4046B68A3BF0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0" name="object 26">
            <a:extLst>
              <a:ext uri="{FF2B5EF4-FFF2-40B4-BE49-F238E27FC236}">
                <a16:creationId xmlns:a16="http://schemas.microsoft.com/office/drawing/2014/main" id="{87D25A9F-674A-4D4E-8FD5-6A9AA4E388C8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1" name="object 27">
            <a:extLst>
              <a:ext uri="{FF2B5EF4-FFF2-40B4-BE49-F238E27FC236}">
                <a16:creationId xmlns:a16="http://schemas.microsoft.com/office/drawing/2014/main" id="{9DA79898-756A-41BB-9B98-B8167F96DBE8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2" name="object 28">
            <a:extLst>
              <a:ext uri="{FF2B5EF4-FFF2-40B4-BE49-F238E27FC236}">
                <a16:creationId xmlns:a16="http://schemas.microsoft.com/office/drawing/2014/main" id="{AC3BAB99-03D5-4CE2-9034-C2272FD6FF8A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8" name="object 29">
            <a:extLst>
              <a:ext uri="{FF2B5EF4-FFF2-40B4-BE49-F238E27FC236}">
                <a16:creationId xmlns:a16="http://schemas.microsoft.com/office/drawing/2014/main" id="{538FDF52-0C4A-4209-8050-FDAB07FA321F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9" name="object 30">
            <a:extLst>
              <a:ext uri="{FF2B5EF4-FFF2-40B4-BE49-F238E27FC236}">
                <a16:creationId xmlns:a16="http://schemas.microsoft.com/office/drawing/2014/main" id="{544BA127-6DC3-4A42-A038-E9BF43FCE12D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0" name="object 31">
            <a:extLst>
              <a:ext uri="{FF2B5EF4-FFF2-40B4-BE49-F238E27FC236}">
                <a16:creationId xmlns:a16="http://schemas.microsoft.com/office/drawing/2014/main" id="{1E08A530-C832-4081-BE85-978062F46496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1" name="object 32">
            <a:extLst>
              <a:ext uri="{FF2B5EF4-FFF2-40B4-BE49-F238E27FC236}">
                <a16:creationId xmlns:a16="http://schemas.microsoft.com/office/drawing/2014/main" id="{15BBE72B-C67E-4E2A-918F-B52FEE76FCFF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2" name="object 33">
            <a:extLst>
              <a:ext uri="{FF2B5EF4-FFF2-40B4-BE49-F238E27FC236}">
                <a16:creationId xmlns:a16="http://schemas.microsoft.com/office/drawing/2014/main" id="{99CF39CA-DE89-4776-AAFB-28E1CF15BD02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3" name="object 34">
            <a:extLst>
              <a:ext uri="{FF2B5EF4-FFF2-40B4-BE49-F238E27FC236}">
                <a16:creationId xmlns:a16="http://schemas.microsoft.com/office/drawing/2014/main" id="{2BF37047-C12A-41A9-8423-2CC5F239ADA5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4" name="object 35">
            <a:extLst>
              <a:ext uri="{FF2B5EF4-FFF2-40B4-BE49-F238E27FC236}">
                <a16:creationId xmlns:a16="http://schemas.microsoft.com/office/drawing/2014/main" id="{280AB008-4B01-4DEB-8460-B996E8ED3B17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5" name="object 36">
            <a:extLst>
              <a:ext uri="{FF2B5EF4-FFF2-40B4-BE49-F238E27FC236}">
                <a16:creationId xmlns:a16="http://schemas.microsoft.com/office/drawing/2014/main" id="{B30985F9-5E4F-485C-93C8-4D6D30DB0723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16" name="object 37">
            <a:extLst>
              <a:ext uri="{FF2B5EF4-FFF2-40B4-BE49-F238E27FC236}">
                <a16:creationId xmlns:a16="http://schemas.microsoft.com/office/drawing/2014/main" id="{8F4F7FE4-E7CB-4B0B-9658-A58A29F8379E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117" name="object 38">
            <a:extLst>
              <a:ext uri="{FF2B5EF4-FFF2-40B4-BE49-F238E27FC236}">
                <a16:creationId xmlns:a16="http://schemas.microsoft.com/office/drawing/2014/main" id="{9E3941E0-A01B-4B5A-B183-D46FAAC16496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118" name="object 39">
            <a:extLst>
              <a:ext uri="{FF2B5EF4-FFF2-40B4-BE49-F238E27FC236}">
                <a16:creationId xmlns:a16="http://schemas.microsoft.com/office/drawing/2014/main" id="{56CC6053-2296-4316-9210-963645F1001E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119" name="object 40">
            <a:extLst>
              <a:ext uri="{FF2B5EF4-FFF2-40B4-BE49-F238E27FC236}">
                <a16:creationId xmlns:a16="http://schemas.microsoft.com/office/drawing/2014/main" id="{EAE166D3-0D6B-4612-97FC-E176A5776B92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74" name="Resim 73">
            <a:extLst>
              <a:ext uri="{FF2B5EF4-FFF2-40B4-BE49-F238E27FC236}">
                <a16:creationId xmlns:a16="http://schemas.microsoft.com/office/drawing/2014/main" id="{B2388AEC-C115-448D-B157-D1189F2853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871793" y="1358953"/>
            <a:ext cx="3002013" cy="951218"/>
            <a:chOff x="0" y="0"/>
            <a:chExt cx="4002684" cy="12682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002659" cy="1268349"/>
            </a:xfrm>
            <a:custGeom>
              <a:avLst/>
              <a:gdLst/>
              <a:ahLst/>
              <a:cxnLst/>
              <a:rect l="l" t="t" r="r" b="b"/>
              <a:pathLst>
                <a:path w="4002659" h="1268349">
                  <a:moveTo>
                    <a:pt x="0" y="0"/>
                  </a:moveTo>
                  <a:lnTo>
                    <a:pt x="4002659" y="0"/>
                  </a:lnTo>
                  <a:lnTo>
                    <a:pt x="4002659" y="1268349"/>
                  </a:lnTo>
                  <a:lnTo>
                    <a:pt x="0" y="1268349"/>
                  </a:lnTo>
                  <a:close/>
                </a:path>
              </a:pathLst>
            </a:custGeom>
            <a:blipFill>
              <a:blip r:embed="rId3"/>
              <a:stretch>
                <a:fillRect t="-157" b="-152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5670702" y="1488656"/>
            <a:ext cx="1225282" cy="691789"/>
            <a:chOff x="0" y="0"/>
            <a:chExt cx="1633710" cy="92238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3728" cy="922401"/>
            </a:xfrm>
            <a:custGeom>
              <a:avLst/>
              <a:gdLst/>
              <a:ahLst/>
              <a:cxnLst/>
              <a:rect l="l" t="t" r="r" b="b"/>
              <a:pathLst>
                <a:path w="1633728" h="922401">
                  <a:moveTo>
                    <a:pt x="0" y="0"/>
                  </a:moveTo>
                  <a:lnTo>
                    <a:pt x="1633728" y="0"/>
                  </a:lnTo>
                  <a:lnTo>
                    <a:pt x="1633728" y="922401"/>
                  </a:lnTo>
                  <a:lnTo>
                    <a:pt x="0" y="922401"/>
                  </a:lnTo>
                  <a:close/>
                </a:path>
              </a:pathLst>
            </a:custGeom>
            <a:blipFill>
              <a:blip r:embed="rId4"/>
              <a:stretch>
                <a:fillRect t="-42" r="1" b="-41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2960171" y="224056"/>
            <a:ext cx="3855212" cy="3431160"/>
            <a:chOff x="0" y="0"/>
            <a:chExt cx="5140282" cy="45748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0325" cy="4574921"/>
            </a:xfrm>
            <a:custGeom>
              <a:avLst/>
              <a:gdLst/>
              <a:ahLst/>
              <a:cxnLst/>
              <a:rect l="l" t="t" r="r" b="b"/>
              <a:pathLst>
                <a:path w="5140325" h="4574921">
                  <a:moveTo>
                    <a:pt x="0" y="0"/>
                  </a:moveTo>
                  <a:lnTo>
                    <a:pt x="5140325" y="0"/>
                  </a:lnTo>
                  <a:lnTo>
                    <a:pt x="5140325" y="4574921"/>
                  </a:lnTo>
                  <a:lnTo>
                    <a:pt x="0" y="4574921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3" name="Freeform 13"/>
          <p:cNvSpPr/>
          <p:nvPr/>
        </p:nvSpPr>
        <p:spPr>
          <a:xfrm>
            <a:off x="217168" y="1221649"/>
            <a:ext cx="1623064" cy="1225825"/>
          </a:xfrm>
          <a:custGeom>
            <a:avLst/>
            <a:gdLst/>
            <a:ahLst/>
            <a:cxnLst/>
            <a:rect l="l" t="t" r="r" b="b"/>
            <a:pathLst>
              <a:path w="1623064" h="1225825">
                <a:moveTo>
                  <a:pt x="0" y="0"/>
                </a:moveTo>
                <a:lnTo>
                  <a:pt x="1623064" y="0"/>
                </a:lnTo>
                <a:lnTo>
                  <a:pt x="1623064" y="1225826"/>
                </a:lnTo>
                <a:lnTo>
                  <a:pt x="0" y="12258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05" name="object 3">
            <a:extLst>
              <a:ext uri="{FF2B5EF4-FFF2-40B4-BE49-F238E27FC236}">
                <a16:creationId xmlns:a16="http://schemas.microsoft.com/office/drawing/2014/main" id="{D203AD35-5330-4680-9E04-97193FD179AD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139" name="TextBox 52">
            <a:extLst>
              <a:ext uri="{FF2B5EF4-FFF2-40B4-BE49-F238E27FC236}">
                <a16:creationId xmlns:a16="http://schemas.microsoft.com/office/drawing/2014/main" id="{30A612C2-AC9E-4DD7-A541-68C4896E1D01}"/>
              </a:ext>
            </a:extLst>
          </p:cNvPr>
          <p:cNvSpPr txBox="1"/>
          <p:nvPr/>
        </p:nvSpPr>
        <p:spPr>
          <a:xfrm>
            <a:off x="7314143" y="433626"/>
            <a:ext cx="10688817" cy="4410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02"/>
              </a:lnSpc>
              <a:defRPr/>
            </a:pPr>
            <a:r>
              <a:rPr lang="tr-TR" sz="2800" b="1" dirty="0">
                <a:solidFill>
                  <a:srgbClr val="404040"/>
                </a:solidFill>
                <a:latin typeface="+mj-lt"/>
              </a:rPr>
              <a:t>-PROJE ADI-</a:t>
            </a:r>
            <a:endParaRPr lang="en-US" sz="2800" b="1" dirty="0">
              <a:solidFill>
                <a:srgbClr val="404040"/>
              </a:solidFill>
              <a:latin typeface="+mj-lt"/>
            </a:endParaRPr>
          </a:p>
        </p:txBody>
      </p:sp>
      <p:graphicFrame>
        <p:nvGraphicFramePr>
          <p:cNvPr id="140" name="Table 61">
            <a:extLst>
              <a:ext uri="{FF2B5EF4-FFF2-40B4-BE49-F238E27FC236}">
                <a16:creationId xmlns:a16="http://schemas.microsoft.com/office/drawing/2014/main" id="{0A381D1E-0A15-4DD9-A734-7162778FD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5902"/>
              </p:ext>
            </p:extLst>
          </p:nvPr>
        </p:nvGraphicFramePr>
        <p:xfrm>
          <a:off x="7301980" y="1664584"/>
          <a:ext cx="10681092" cy="6925828"/>
        </p:xfrm>
        <a:graphic>
          <a:graphicData uri="http://schemas.openxmlformats.org/drawingml/2006/table">
            <a:tbl>
              <a:tblPr/>
              <a:tblGrid>
                <a:gridCol w="10681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2582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1890"/>
                        </a:lnSpc>
                        <a:defRPr/>
                      </a:pPr>
                      <a:endParaRPr lang="en-US" sz="12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90500" marR="190500" marT="190500" marB="190500">
                    <a:lnL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A8A8A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1" name="TextBox 62">
            <a:extLst>
              <a:ext uri="{FF2B5EF4-FFF2-40B4-BE49-F238E27FC236}">
                <a16:creationId xmlns:a16="http://schemas.microsoft.com/office/drawing/2014/main" id="{08723D43-2F11-4482-A46E-F6949C708CAF}"/>
              </a:ext>
            </a:extLst>
          </p:cNvPr>
          <p:cNvSpPr txBox="1"/>
          <p:nvPr/>
        </p:nvSpPr>
        <p:spPr>
          <a:xfrm>
            <a:off x="7282420" y="1257300"/>
            <a:ext cx="8294143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2"/>
              </a:lnSpc>
            </a:pPr>
            <a:r>
              <a:rPr lang="tr-TR" sz="2001" b="1" dirty="0">
                <a:latin typeface="+mj-lt"/>
              </a:rPr>
              <a:t>PROJENİN TİCARİLEŞME POTANSİYELİ</a:t>
            </a:r>
            <a:endParaRPr lang="en-US" sz="2001" b="1" dirty="0">
              <a:latin typeface="+mj-lt"/>
            </a:endParaRPr>
          </a:p>
        </p:txBody>
      </p:sp>
      <p:sp>
        <p:nvSpPr>
          <p:cNvPr id="142" name="AutoShape 14">
            <a:extLst>
              <a:ext uri="{FF2B5EF4-FFF2-40B4-BE49-F238E27FC236}">
                <a16:creationId xmlns:a16="http://schemas.microsoft.com/office/drawing/2014/main" id="{64452D09-F2D8-462D-8CCA-4167D2C4524E}"/>
              </a:ext>
            </a:extLst>
          </p:cNvPr>
          <p:cNvSpPr/>
          <p:nvPr/>
        </p:nvSpPr>
        <p:spPr>
          <a:xfrm flipH="1">
            <a:off x="6895984" y="1099462"/>
            <a:ext cx="19050" cy="7796190"/>
          </a:xfrm>
          <a:prstGeom prst="line">
            <a:avLst/>
          </a:prstGeom>
          <a:ln w="38100" cap="flat">
            <a:solidFill>
              <a:srgbClr val="C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2E35FD77-8168-49A5-B2F3-F54D3C418C27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49" name="object 7">
            <a:extLst>
              <a:ext uri="{FF2B5EF4-FFF2-40B4-BE49-F238E27FC236}">
                <a16:creationId xmlns:a16="http://schemas.microsoft.com/office/drawing/2014/main" id="{60E4AA25-E431-4036-9005-D735C937EB78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0" name="object 8">
            <a:extLst>
              <a:ext uri="{FF2B5EF4-FFF2-40B4-BE49-F238E27FC236}">
                <a16:creationId xmlns:a16="http://schemas.microsoft.com/office/drawing/2014/main" id="{6EE3814C-F254-49A1-B923-0A83E0E784F6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1" name="object 9">
            <a:extLst>
              <a:ext uri="{FF2B5EF4-FFF2-40B4-BE49-F238E27FC236}">
                <a16:creationId xmlns:a16="http://schemas.microsoft.com/office/drawing/2014/main" id="{801409F2-3AED-4596-9613-65464750A456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2" name="object 10">
            <a:extLst>
              <a:ext uri="{FF2B5EF4-FFF2-40B4-BE49-F238E27FC236}">
                <a16:creationId xmlns:a16="http://schemas.microsoft.com/office/drawing/2014/main" id="{1C0B4C5E-6F2C-4C65-A33D-A33A4FC6282E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55CDAC38-3074-44A3-9CEA-0F8FCB7E3447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4" name="object 13">
            <a:extLst>
              <a:ext uri="{FF2B5EF4-FFF2-40B4-BE49-F238E27FC236}">
                <a16:creationId xmlns:a16="http://schemas.microsoft.com/office/drawing/2014/main" id="{D8387D84-09E1-4CEC-B8BD-05760B5BB5E8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5" name="object 14">
            <a:extLst>
              <a:ext uri="{FF2B5EF4-FFF2-40B4-BE49-F238E27FC236}">
                <a16:creationId xmlns:a16="http://schemas.microsoft.com/office/drawing/2014/main" id="{41CE533B-353D-4F32-AD42-289C68AC66A3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6" name="object 16">
            <a:extLst>
              <a:ext uri="{FF2B5EF4-FFF2-40B4-BE49-F238E27FC236}">
                <a16:creationId xmlns:a16="http://schemas.microsoft.com/office/drawing/2014/main" id="{D08770BF-1489-464A-971A-9FC57E39E90C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7" name="object 17">
            <a:extLst>
              <a:ext uri="{FF2B5EF4-FFF2-40B4-BE49-F238E27FC236}">
                <a16:creationId xmlns:a16="http://schemas.microsoft.com/office/drawing/2014/main" id="{979B3D79-2764-4B45-84A1-889DC2F7BBAB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8" name="object 18">
            <a:extLst>
              <a:ext uri="{FF2B5EF4-FFF2-40B4-BE49-F238E27FC236}">
                <a16:creationId xmlns:a16="http://schemas.microsoft.com/office/drawing/2014/main" id="{F0ED7FAF-E387-4C86-AA0D-FBFC53042415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8ED82CFD-8ED6-4D69-9A96-933579390FBD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CEC103EC-35AA-4227-859E-44423F7AB5DB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856639CD-1230-4E78-A39C-7685174A728B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2" name="object 22">
            <a:extLst>
              <a:ext uri="{FF2B5EF4-FFF2-40B4-BE49-F238E27FC236}">
                <a16:creationId xmlns:a16="http://schemas.microsoft.com/office/drawing/2014/main" id="{89469FBC-019A-4A3D-BCD8-D0B34753ABDF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20B82AB6-60EF-4D3D-9CCB-78AC57B1BCF4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4" name="object 24">
            <a:extLst>
              <a:ext uri="{FF2B5EF4-FFF2-40B4-BE49-F238E27FC236}">
                <a16:creationId xmlns:a16="http://schemas.microsoft.com/office/drawing/2014/main" id="{AFE8E8CD-037C-4C26-AB91-DD41B1ADCB84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5" name="object 25">
            <a:extLst>
              <a:ext uri="{FF2B5EF4-FFF2-40B4-BE49-F238E27FC236}">
                <a16:creationId xmlns:a16="http://schemas.microsoft.com/office/drawing/2014/main" id="{730D6C39-96CA-4BEC-9C3A-353A2C89640A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6" name="object 26">
            <a:extLst>
              <a:ext uri="{FF2B5EF4-FFF2-40B4-BE49-F238E27FC236}">
                <a16:creationId xmlns:a16="http://schemas.microsoft.com/office/drawing/2014/main" id="{5D74639A-5347-4B52-AA1F-97767F751D88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7" name="object 27">
            <a:extLst>
              <a:ext uri="{FF2B5EF4-FFF2-40B4-BE49-F238E27FC236}">
                <a16:creationId xmlns:a16="http://schemas.microsoft.com/office/drawing/2014/main" id="{E7C5D057-197A-4119-A55A-DEB41090E2F3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0DCE0016-F2A8-4EF9-9E32-B612504CC0FF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09ACEF5D-7A00-494A-A97B-0460725507C4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0BCD1716-9E93-48AE-98B3-2671D6A2A36E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20DF197D-0D24-44F3-B661-4F5D966A0072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2" name="object 32">
            <a:extLst>
              <a:ext uri="{FF2B5EF4-FFF2-40B4-BE49-F238E27FC236}">
                <a16:creationId xmlns:a16="http://schemas.microsoft.com/office/drawing/2014/main" id="{4503F993-A995-475B-96E7-C2FE3A12ECAF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3" name="object 33">
            <a:extLst>
              <a:ext uri="{FF2B5EF4-FFF2-40B4-BE49-F238E27FC236}">
                <a16:creationId xmlns:a16="http://schemas.microsoft.com/office/drawing/2014/main" id="{66EE57B9-E0EA-485F-AF87-1BCECAAA9AD2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4" name="object 34">
            <a:extLst>
              <a:ext uri="{FF2B5EF4-FFF2-40B4-BE49-F238E27FC236}">
                <a16:creationId xmlns:a16="http://schemas.microsoft.com/office/drawing/2014/main" id="{D74BA6BA-A730-4DA8-995F-6DC059323B6C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5" name="object 35">
            <a:extLst>
              <a:ext uri="{FF2B5EF4-FFF2-40B4-BE49-F238E27FC236}">
                <a16:creationId xmlns:a16="http://schemas.microsoft.com/office/drawing/2014/main" id="{E6D0099B-AC74-48AF-8F3B-493285DC8628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6" name="object 36">
            <a:extLst>
              <a:ext uri="{FF2B5EF4-FFF2-40B4-BE49-F238E27FC236}">
                <a16:creationId xmlns:a16="http://schemas.microsoft.com/office/drawing/2014/main" id="{734F5079-93A5-426F-A6C4-9CBAF5C3478B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77" name="object 37">
            <a:extLst>
              <a:ext uri="{FF2B5EF4-FFF2-40B4-BE49-F238E27FC236}">
                <a16:creationId xmlns:a16="http://schemas.microsoft.com/office/drawing/2014/main" id="{FD9B6DC2-B88D-4623-BC36-EFE2805E7F2F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78" name="object 38">
            <a:extLst>
              <a:ext uri="{FF2B5EF4-FFF2-40B4-BE49-F238E27FC236}">
                <a16:creationId xmlns:a16="http://schemas.microsoft.com/office/drawing/2014/main" id="{E925EC97-59DE-4276-A2A5-B4AE19D8F7BA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79" name="object 39">
            <a:extLst>
              <a:ext uri="{FF2B5EF4-FFF2-40B4-BE49-F238E27FC236}">
                <a16:creationId xmlns:a16="http://schemas.microsoft.com/office/drawing/2014/main" id="{78FE3094-8475-4091-95D1-C03882B3691D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80" name="object 40">
            <a:extLst>
              <a:ext uri="{FF2B5EF4-FFF2-40B4-BE49-F238E27FC236}">
                <a16:creationId xmlns:a16="http://schemas.microsoft.com/office/drawing/2014/main" id="{66DE691B-B915-462E-A715-5F9279885B9A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81" name="Resim 80">
            <a:extLst>
              <a:ext uri="{FF2B5EF4-FFF2-40B4-BE49-F238E27FC236}">
                <a16:creationId xmlns:a16="http://schemas.microsoft.com/office/drawing/2014/main" id="{2B590A08-4B6A-4199-9246-10E5F5FA329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57" y="3906645"/>
            <a:ext cx="6130881" cy="32913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719" y="4560944"/>
            <a:ext cx="18287281" cy="52362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48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2349244" y="7179081"/>
            <a:ext cx="97400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700" b="0" i="0" kern="1200">
                <a:solidFill>
                  <a:srgbClr val="4E5B63"/>
                </a:solidFill>
                <a:latin typeface="MyriadPro-Light"/>
                <a:ea typeface="+mn-ea"/>
                <a:cs typeface="MyriadPro-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5">
              <a:spcBef>
                <a:spcPts val="20"/>
              </a:spcBef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xfrm>
            <a:off x="3356753" y="7179081"/>
            <a:ext cx="55886" cy="1077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tr-TR"/>
            </a:defPPr>
            <a:lvl1pPr marL="0" algn="l" defTabSz="914400" rtl="0" eaLnBrk="1" latinLnBrk="0" hangingPunct="1">
              <a:defRPr sz="700" b="0" i="0" kern="1200">
                <a:solidFill>
                  <a:srgbClr val="4E5B63"/>
                </a:solidFill>
                <a:latin typeface="MyriadPro-Light"/>
                <a:ea typeface="+mn-ea"/>
                <a:cs typeface="MyriadPro-Ligh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275">
              <a:spcBef>
                <a:spcPts val="20"/>
              </a:spcBef>
            </a:pP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Resim 44">
            <a:extLst>
              <a:ext uri="{FF2B5EF4-FFF2-40B4-BE49-F238E27FC236}">
                <a16:creationId xmlns:a16="http://schemas.microsoft.com/office/drawing/2014/main" id="{63BE79EC-A7C9-4310-986D-4BDBC84C3C1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524" y="3050176"/>
            <a:ext cx="3244123" cy="2450137"/>
          </a:xfrm>
          <a:prstGeom prst="rect">
            <a:avLst/>
          </a:prstGeom>
        </p:spPr>
      </p:pic>
      <p:sp>
        <p:nvSpPr>
          <p:cNvPr id="47" name="object 3">
            <a:extLst>
              <a:ext uri="{FF2B5EF4-FFF2-40B4-BE49-F238E27FC236}">
                <a16:creationId xmlns:a16="http://schemas.microsoft.com/office/drawing/2014/main" id="{1B1E636C-B80D-46A2-9C48-4596EE01B941}"/>
              </a:ext>
            </a:extLst>
          </p:cNvPr>
          <p:cNvSpPr/>
          <p:nvPr/>
        </p:nvSpPr>
        <p:spPr>
          <a:xfrm>
            <a:off x="9022127" y="10082917"/>
            <a:ext cx="241844" cy="200385"/>
          </a:xfrm>
          <a:custGeom>
            <a:avLst/>
            <a:gdLst/>
            <a:ahLst/>
            <a:cxnLst/>
            <a:rect l="l" t="t" r="r" b="b"/>
            <a:pathLst>
              <a:path w="177800" h="147320">
                <a:moveTo>
                  <a:pt x="0" y="147193"/>
                </a:moveTo>
                <a:lnTo>
                  <a:pt x="177787" y="147193"/>
                </a:lnTo>
                <a:lnTo>
                  <a:pt x="177787" y="0"/>
                </a:lnTo>
                <a:lnTo>
                  <a:pt x="0" y="0"/>
                </a:lnTo>
                <a:lnTo>
                  <a:pt x="0" y="147193"/>
                </a:lnTo>
                <a:close/>
              </a:path>
            </a:pathLst>
          </a:custGeom>
          <a:solidFill>
            <a:srgbClr val="4E5B63"/>
          </a:solidFill>
        </p:spPr>
        <p:txBody>
          <a:bodyPr wrap="square" lIns="0" tIns="0" rIns="0" bIns="0" rtlCol="0"/>
          <a:lstStyle/>
          <a:p>
            <a:endParaRPr sz="2448"/>
          </a:p>
        </p:txBody>
      </p:sp>
      <p:sp>
        <p:nvSpPr>
          <p:cNvPr id="44" name="Başlık 43">
            <a:extLst>
              <a:ext uri="{FF2B5EF4-FFF2-40B4-BE49-F238E27FC236}">
                <a16:creationId xmlns:a16="http://schemas.microsoft.com/office/drawing/2014/main" id="{95D8C392-CA12-4C5A-B55A-C5B4ED82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935" y="6489656"/>
            <a:ext cx="8229600" cy="1143000"/>
          </a:xfrm>
        </p:spPr>
        <p:txBody>
          <a:bodyPr>
            <a:normAutofit/>
          </a:bodyPr>
          <a:lstStyle/>
          <a:p>
            <a:r>
              <a:rPr lang="tr-TR" sz="2400" dirty="0">
                <a:solidFill>
                  <a:schemeClr val="accent1">
                    <a:lumMod val="50000"/>
                  </a:schemeClr>
                </a:solidFill>
              </a:rPr>
              <a:t>ARZ EDERİM</a:t>
            </a:r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AE8AC10E-FD81-416B-BFC9-9CA9DEB4695F}"/>
              </a:ext>
            </a:extLst>
          </p:cNvPr>
          <p:cNvSpPr txBox="1"/>
          <p:nvPr/>
        </p:nvSpPr>
        <p:spPr>
          <a:xfrm>
            <a:off x="2307482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46" name="object 7">
            <a:extLst>
              <a:ext uri="{FF2B5EF4-FFF2-40B4-BE49-F238E27FC236}">
                <a16:creationId xmlns:a16="http://schemas.microsoft.com/office/drawing/2014/main" id="{C109F4F5-7851-4DF7-AB86-0F75F02FB927}"/>
              </a:ext>
            </a:extLst>
          </p:cNvPr>
          <p:cNvSpPr txBox="1"/>
          <p:nvPr/>
        </p:nvSpPr>
        <p:spPr>
          <a:xfrm>
            <a:off x="2660576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2" name="object 8">
            <a:extLst>
              <a:ext uri="{FF2B5EF4-FFF2-40B4-BE49-F238E27FC236}">
                <a16:creationId xmlns:a16="http://schemas.microsoft.com/office/drawing/2014/main" id="{634A9FEA-A9C1-44FF-A9BC-1CE68A06C731}"/>
              </a:ext>
            </a:extLst>
          </p:cNvPr>
          <p:cNvSpPr txBox="1"/>
          <p:nvPr/>
        </p:nvSpPr>
        <p:spPr>
          <a:xfrm>
            <a:off x="2983920" y="9764999"/>
            <a:ext cx="10364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C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3" name="object 9">
            <a:extLst>
              <a:ext uri="{FF2B5EF4-FFF2-40B4-BE49-F238E27FC236}">
                <a16:creationId xmlns:a16="http://schemas.microsoft.com/office/drawing/2014/main" id="{9260430D-D303-4424-9C82-7E0985824663}"/>
              </a:ext>
            </a:extLst>
          </p:cNvPr>
          <p:cNvSpPr txBox="1"/>
          <p:nvPr/>
        </p:nvSpPr>
        <p:spPr>
          <a:xfrm>
            <a:off x="3355152" y="9764999"/>
            <a:ext cx="56142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.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14B805C9-622A-42D2-9893-8F50630286C6}"/>
              </a:ext>
            </a:extLst>
          </p:cNvPr>
          <p:cNvSpPr txBox="1"/>
          <p:nvPr/>
        </p:nvSpPr>
        <p:spPr>
          <a:xfrm>
            <a:off x="367849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U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09FBE22D-EE0F-4CB2-AF66-107BB0656D68}"/>
              </a:ext>
            </a:extLst>
          </p:cNvPr>
          <p:cNvSpPr txBox="1"/>
          <p:nvPr/>
        </p:nvSpPr>
        <p:spPr>
          <a:xfrm>
            <a:off x="405649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455E74E-2B69-43BD-827A-732B32F8828D}"/>
              </a:ext>
            </a:extLst>
          </p:cNvPr>
          <p:cNvSpPr txBox="1"/>
          <p:nvPr/>
        </p:nvSpPr>
        <p:spPr>
          <a:xfrm>
            <a:off x="4786020" y="9764999"/>
            <a:ext cx="9069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7" name="object 14">
            <a:extLst>
              <a:ext uri="{FF2B5EF4-FFF2-40B4-BE49-F238E27FC236}">
                <a16:creationId xmlns:a16="http://schemas.microsoft.com/office/drawing/2014/main" id="{38D15D37-D144-4574-89EB-3114D9F50EF2}"/>
              </a:ext>
            </a:extLst>
          </p:cNvPr>
          <p:cNvSpPr txBox="1"/>
          <p:nvPr/>
        </p:nvSpPr>
        <p:spPr>
          <a:xfrm>
            <a:off x="5144431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8" name="object 16">
            <a:extLst>
              <a:ext uri="{FF2B5EF4-FFF2-40B4-BE49-F238E27FC236}">
                <a16:creationId xmlns:a16="http://schemas.microsoft.com/office/drawing/2014/main" id="{2A5830C4-BAF1-406C-9076-799267909456}"/>
              </a:ext>
            </a:extLst>
          </p:cNvPr>
          <p:cNvSpPr txBox="1"/>
          <p:nvPr/>
        </p:nvSpPr>
        <p:spPr>
          <a:xfrm>
            <a:off x="583078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R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89" name="object 17">
            <a:extLst>
              <a:ext uri="{FF2B5EF4-FFF2-40B4-BE49-F238E27FC236}">
                <a16:creationId xmlns:a16="http://schemas.microsoft.com/office/drawing/2014/main" id="{CFD9E9AB-85FC-4BC6-9AAA-151F51C13FA1}"/>
              </a:ext>
            </a:extLst>
          </p:cNvPr>
          <p:cNvSpPr txBox="1"/>
          <p:nvPr/>
        </p:nvSpPr>
        <p:spPr>
          <a:xfrm>
            <a:off x="6194156" y="9764999"/>
            <a:ext cx="12869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M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0" name="object 18">
            <a:extLst>
              <a:ext uri="{FF2B5EF4-FFF2-40B4-BE49-F238E27FC236}">
                <a16:creationId xmlns:a16="http://schemas.microsoft.com/office/drawing/2014/main" id="{772F634F-8F43-4957-8CBC-361C6B86E433}"/>
              </a:ext>
            </a:extLst>
          </p:cNvPr>
          <p:cNvSpPr txBox="1"/>
          <p:nvPr/>
        </p:nvSpPr>
        <p:spPr>
          <a:xfrm>
            <a:off x="6588844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1" name="object 19">
            <a:extLst>
              <a:ext uri="{FF2B5EF4-FFF2-40B4-BE49-F238E27FC236}">
                <a16:creationId xmlns:a16="http://schemas.microsoft.com/office/drawing/2014/main" id="{58594C04-E138-4CE5-847D-018B589634B4}"/>
              </a:ext>
            </a:extLst>
          </p:cNvPr>
          <p:cNvSpPr txBox="1"/>
          <p:nvPr/>
        </p:nvSpPr>
        <p:spPr>
          <a:xfrm>
            <a:off x="7286442" y="9764999"/>
            <a:ext cx="96738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V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2" name="object 20">
            <a:extLst>
              <a:ext uri="{FF2B5EF4-FFF2-40B4-BE49-F238E27FC236}">
                <a16:creationId xmlns:a16="http://schemas.microsoft.com/office/drawing/2014/main" id="{A14C6018-92C0-4335-9812-C02E9F381CB2}"/>
              </a:ext>
            </a:extLst>
          </p:cNvPr>
          <p:cNvSpPr txBox="1"/>
          <p:nvPr/>
        </p:nvSpPr>
        <p:spPr>
          <a:xfrm>
            <a:off x="7650296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E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3" name="object 21">
            <a:extLst>
              <a:ext uri="{FF2B5EF4-FFF2-40B4-BE49-F238E27FC236}">
                <a16:creationId xmlns:a16="http://schemas.microsoft.com/office/drawing/2014/main" id="{95F68568-9626-4D31-91DD-0836C04D92F6}"/>
              </a:ext>
            </a:extLst>
          </p:cNvPr>
          <p:cNvSpPr txBox="1"/>
          <p:nvPr/>
        </p:nvSpPr>
        <p:spPr>
          <a:xfrm>
            <a:off x="8337736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4" name="object 22">
            <a:extLst>
              <a:ext uri="{FF2B5EF4-FFF2-40B4-BE49-F238E27FC236}">
                <a16:creationId xmlns:a16="http://schemas.microsoft.com/office/drawing/2014/main" id="{C7941752-E596-46EA-B36A-417846900A40}"/>
              </a:ext>
            </a:extLst>
          </p:cNvPr>
          <p:cNvSpPr txBox="1"/>
          <p:nvPr/>
        </p:nvSpPr>
        <p:spPr>
          <a:xfrm>
            <a:off x="8710783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5" name="object 23">
            <a:extLst>
              <a:ext uri="{FF2B5EF4-FFF2-40B4-BE49-F238E27FC236}">
                <a16:creationId xmlns:a16="http://schemas.microsoft.com/office/drawing/2014/main" id="{CF175302-24DF-460F-AB77-5D44E8B835B9}"/>
              </a:ext>
            </a:extLst>
          </p:cNvPr>
          <p:cNvSpPr txBox="1"/>
          <p:nvPr/>
        </p:nvSpPr>
        <p:spPr>
          <a:xfrm>
            <a:off x="9057827" y="9764999"/>
            <a:ext cx="9155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T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6" name="object 24">
            <a:extLst>
              <a:ext uri="{FF2B5EF4-FFF2-40B4-BE49-F238E27FC236}">
                <a16:creationId xmlns:a16="http://schemas.microsoft.com/office/drawing/2014/main" id="{4DB8792E-4864-4D39-BDB5-35BAE8C8E25E}"/>
              </a:ext>
            </a:extLst>
          </p:cNvPr>
          <p:cNvSpPr txBox="1"/>
          <p:nvPr/>
        </p:nvSpPr>
        <p:spPr>
          <a:xfrm>
            <a:off x="9421199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Y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7" name="object 25">
            <a:extLst>
              <a:ext uri="{FF2B5EF4-FFF2-40B4-BE49-F238E27FC236}">
                <a16:creationId xmlns:a16="http://schemas.microsoft.com/office/drawing/2014/main" id="{77C3189D-85C4-4887-9457-4512CF21E01F}"/>
              </a:ext>
            </a:extLst>
          </p:cNvPr>
          <p:cNvSpPr txBox="1"/>
          <p:nvPr/>
        </p:nvSpPr>
        <p:spPr>
          <a:xfrm>
            <a:off x="9775377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8" name="object 26">
            <a:extLst>
              <a:ext uri="{FF2B5EF4-FFF2-40B4-BE49-F238E27FC236}">
                <a16:creationId xmlns:a16="http://schemas.microsoft.com/office/drawing/2014/main" id="{95589D8B-31FE-4A11-9F86-899C53213F6E}"/>
              </a:ext>
            </a:extLst>
          </p:cNvPr>
          <p:cNvSpPr txBox="1"/>
          <p:nvPr/>
        </p:nvSpPr>
        <p:spPr>
          <a:xfrm>
            <a:off x="10148424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P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99" name="object 27">
            <a:extLst>
              <a:ext uri="{FF2B5EF4-FFF2-40B4-BE49-F238E27FC236}">
                <a16:creationId xmlns:a16="http://schemas.microsoft.com/office/drawing/2014/main" id="{E6820403-AEB3-47AC-88F2-C90A2C2100AF}"/>
              </a:ext>
            </a:extLst>
          </p:cNvPr>
          <p:cNvSpPr txBox="1"/>
          <p:nvPr/>
        </p:nvSpPr>
        <p:spPr>
          <a:xfrm>
            <a:off x="10511430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0" name="object 28">
            <a:extLst>
              <a:ext uri="{FF2B5EF4-FFF2-40B4-BE49-F238E27FC236}">
                <a16:creationId xmlns:a16="http://schemas.microsoft.com/office/drawing/2014/main" id="{C123C4B5-6A93-4FC1-A332-3BBC5BB3E0F1}"/>
              </a:ext>
            </a:extLst>
          </p:cNvPr>
          <p:cNvSpPr txBox="1"/>
          <p:nvPr/>
        </p:nvSpPr>
        <p:spPr>
          <a:xfrm>
            <a:off x="11168036" y="9764999"/>
            <a:ext cx="9587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B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1" name="object 29">
            <a:extLst>
              <a:ext uri="{FF2B5EF4-FFF2-40B4-BE49-F238E27FC236}">
                <a16:creationId xmlns:a16="http://schemas.microsoft.com/office/drawing/2014/main" id="{55ECD224-5E06-4FDB-995A-0B4A14A49F39}"/>
              </a:ext>
            </a:extLst>
          </p:cNvPr>
          <p:cNvSpPr txBox="1"/>
          <p:nvPr/>
        </p:nvSpPr>
        <p:spPr>
          <a:xfrm>
            <a:off x="11531405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2" name="object 30">
            <a:extLst>
              <a:ext uri="{FF2B5EF4-FFF2-40B4-BE49-F238E27FC236}">
                <a16:creationId xmlns:a16="http://schemas.microsoft.com/office/drawing/2014/main" id="{E0430F5F-7DA5-4D07-8126-53C3246831C6}"/>
              </a:ext>
            </a:extLst>
          </p:cNvPr>
          <p:cNvSpPr txBox="1"/>
          <p:nvPr/>
        </p:nvSpPr>
        <p:spPr>
          <a:xfrm>
            <a:off x="11904450" y="9764999"/>
            <a:ext cx="95010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K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3" name="object 31">
            <a:extLst>
              <a:ext uri="{FF2B5EF4-FFF2-40B4-BE49-F238E27FC236}">
                <a16:creationId xmlns:a16="http://schemas.microsoft.com/office/drawing/2014/main" id="{6104897C-2194-458F-B60A-3D412924FB17}"/>
              </a:ext>
            </a:extLst>
          </p:cNvPr>
          <p:cNvSpPr txBox="1"/>
          <p:nvPr/>
        </p:nvSpPr>
        <p:spPr>
          <a:xfrm>
            <a:off x="12268050" y="9764999"/>
            <a:ext cx="10537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A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4" name="object 32">
            <a:extLst>
              <a:ext uri="{FF2B5EF4-FFF2-40B4-BE49-F238E27FC236}">
                <a16:creationId xmlns:a16="http://schemas.microsoft.com/office/drawing/2014/main" id="{F5AC0C8F-0A10-4A61-87C8-A11652A9C5E4}"/>
              </a:ext>
            </a:extLst>
          </p:cNvPr>
          <p:cNvSpPr txBox="1"/>
          <p:nvPr/>
        </p:nvSpPr>
        <p:spPr>
          <a:xfrm>
            <a:off x="12641094" y="9764999"/>
            <a:ext cx="112285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N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5" name="object 33">
            <a:extLst>
              <a:ext uri="{FF2B5EF4-FFF2-40B4-BE49-F238E27FC236}">
                <a16:creationId xmlns:a16="http://schemas.microsoft.com/office/drawing/2014/main" id="{E71C82D1-44CB-4A66-BB44-92288F4D13DE}"/>
              </a:ext>
            </a:extLst>
          </p:cNvPr>
          <p:cNvSpPr txBox="1"/>
          <p:nvPr/>
        </p:nvSpPr>
        <p:spPr>
          <a:xfrm>
            <a:off x="13020549" y="9764999"/>
            <a:ext cx="88964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L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6" name="object 34">
            <a:extLst>
              <a:ext uri="{FF2B5EF4-FFF2-40B4-BE49-F238E27FC236}">
                <a16:creationId xmlns:a16="http://schemas.microsoft.com/office/drawing/2014/main" id="{8E64AB25-FCDB-4B74-A4B8-F1ABC0C7CA13}"/>
              </a:ext>
            </a:extLst>
          </p:cNvPr>
          <p:cNvSpPr txBox="1"/>
          <p:nvPr/>
        </p:nvSpPr>
        <p:spPr>
          <a:xfrm>
            <a:off x="1337702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7" name="object 35">
            <a:extLst>
              <a:ext uri="{FF2B5EF4-FFF2-40B4-BE49-F238E27FC236}">
                <a16:creationId xmlns:a16="http://schemas.microsoft.com/office/drawing/2014/main" id="{733B863F-120D-4C78-ACEE-7F261FBD6F23}"/>
              </a:ext>
            </a:extLst>
          </p:cNvPr>
          <p:cNvSpPr txBox="1"/>
          <p:nvPr/>
        </p:nvSpPr>
        <p:spPr>
          <a:xfrm>
            <a:off x="13704844" y="9764999"/>
            <a:ext cx="110557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Ğ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8" name="object 36">
            <a:extLst>
              <a:ext uri="{FF2B5EF4-FFF2-40B4-BE49-F238E27FC236}">
                <a16:creationId xmlns:a16="http://schemas.microsoft.com/office/drawing/2014/main" id="{E5F5737C-7C19-49E8-80BD-A6009E0A80C9}"/>
              </a:ext>
            </a:extLst>
          </p:cNvPr>
          <p:cNvSpPr txBox="1"/>
          <p:nvPr/>
        </p:nvSpPr>
        <p:spPr>
          <a:xfrm>
            <a:off x="14082605" y="9764999"/>
            <a:ext cx="60461" cy="149131"/>
          </a:xfrm>
          <a:prstGeom prst="rect">
            <a:avLst/>
          </a:prstGeom>
        </p:spPr>
        <p:txBody>
          <a:bodyPr vert="horz" wrap="square" lIns="0" tIns="2591" rIns="0" bIns="0" rtlCol="0">
            <a:spAutoFit/>
          </a:bodyPr>
          <a:lstStyle/>
          <a:p>
            <a:pPr marL="17275">
              <a:spcBef>
                <a:spcPts val="20"/>
              </a:spcBef>
            </a:pPr>
            <a:r>
              <a:rPr sz="952" dirty="0">
                <a:solidFill>
                  <a:srgbClr val="4E5B63"/>
                </a:solidFill>
                <a:cs typeface="Calibri" panose="020F0502020204030204" pitchFamily="34" charset="0"/>
              </a:rPr>
              <a:t>I</a:t>
            </a:r>
            <a:endParaRPr sz="952" dirty="0">
              <a:cs typeface="Calibri" panose="020F0502020204030204" pitchFamily="34" charset="0"/>
            </a:endParaRPr>
          </a:p>
        </p:txBody>
      </p:sp>
      <p:sp>
        <p:nvSpPr>
          <p:cNvPr id="109" name="object 37">
            <a:extLst>
              <a:ext uri="{FF2B5EF4-FFF2-40B4-BE49-F238E27FC236}">
                <a16:creationId xmlns:a16="http://schemas.microsoft.com/office/drawing/2014/main" id="{DF55681C-4440-4D0D-B500-321A49C2C668}"/>
              </a:ext>
            </a:extLst>
          </p:cNvPr>
          <p:cNvSpPr txBox="1"/>
          <p:nvPr/>
        </p:nvSpPr>
        <p:spPr>
          <a:xfrm>
            <a:off x="14739224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>
              <a:cs typeface="MyriadPro-BlackSemiExt"/>
            </a:endParaRPr>
          </a:p>
        </p:txBody>
      </p:sp>
      <p:sp>
        <p:nvSpPr>
          <p:cNvPr id="110" name="object 38">
            <a:extLst>
              <a:ext uri="{FF2B5EF4-FFF2-40B4-BE49-F238E27FC236}">
                <a16:creationId xmlns:a16="http://schemas.microsoft.com/office/drawing/2014/main" id="{124C99E8-7DF4-43FA-82DC-E892AB14E464}"/>
              </a:ext>
            </a:extLst>
          </p:cNvPr>
          <p:cNvSpPr txBox="1"/>
          <p:nvPr/>
        </p:nvSpPr>
        <p:spPr>
          <a:xfrm>
            <a:off x="15116017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sz="952" b="1" dirty="0">
                <a:solidFill>
                  <a:srgbClr val="90191C"/>
                </a:solidFill>
                <a:cs typeface="MyriadPro-BlackSemiExt"/>
              </a:rPr>
              <a:t>0</a:t>
            </a:r>
            <a:endParaRPr sz="952">
              <a:cs typeface="MyriadPro-BlackSemiExt"/>
            </a:endParaRP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A643696-86C8-4017-92E0-66CA0381836C}"/>
              </a:ext>
            </a:extLst>
          </p:cNvPr>
          <p:cNvSpPr txBox="1"/>
          <p:nvPr/>
        </p:nvSpPr>
        <p:spPr>
          <a:xfrm>
            <a:off x="15492809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90191C"/>
                </a:solidFill>
                <a:cs typeface="MyriadPro-BlackSemiExt"/>
              </a:rPr>
              <a:t>2</a:t>
            </a:r>
            <a:endParaRPr sz="952" dirty="0">
              <a:cs typeface="MyriadPro-BlackSemiExt"/>
            </a:endParaRPr>
          </a:p>
        </p:txBody>
      </p:sp>
      <p:sp>
        <p:nvSpPr>
          <p:cNvPr id="112" name="object 40">
            <a:extLst>
              <a:ext uri="{FF2B5EF4-FFF2-40B4-BE49-F238E27FC236}">
                <a16:creationId xmlns:a16="http://schemas.microsoft.com/office/drawing/2014/main" id="{F1E539D2-53F0-4F15-ACBD-F3CCC5A85CCF}"/>
              </a:ext>
            </a:extLst>
          </p:cNvPr>
          <p:cNvSpPr txBox="1"/>
          <p:nvPr/>
        </p:nvSpPr>
        <p:spPr>
          <a:xfrm>
            <a:off x="15869602" y="9761612"/>
            <a:ext cx="109693" cy="152620"/>
          </a:xfrm>
          <a:prstGeom prst="rect">
            <a:avLst/>
          </a:prstGeom>
        </p:spPr>
        <p:txBody>
          <a:bodyPr vert="horz" wrap="square" lIns="0" tIns="6046" rIns="0" bIns="0" rtlCol="0">
            <a:spAutoFit/>
          </a:bodyPr>
          <a:lstStyle/>
          <a:p>
            <a:pPr marL="17275">
              <a:spcBef>
                <a:spcPts val="48"/>
              </a:spcBef>
            </a:pPr>
            <a:r>
              <a:rPr lang="tr-TR" sz="952" b="1" dirty="0">
                <a:solidFill>
                  <a:srgbClr val="C00000"/>
                </a:solidFill>
                <a:cs typeface="MyriadPro-BlackSemiExt"/>
              </a:rPr>
              <a:t>4</a:t>
            </a:r>
          </a:p>
        </p:txBody>
      </p:sp>
      <p:pic>
        <p:nvPicPr>
          <p:cNvPr id="48" name="Resim 47">
            <a:extLst>
              <a:ext uri="{FF2B5EF4-FFF2-40B4-BE49-F238E27FC236}">
                <a16:creationId xmlns:a16="http://schemas.microsoft.com/office/drawing/2014/main" id="{8E609A53-350C-4D85-913D-F809B5F383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791" y="2473833"/>
            <a:ext cx="3994336" cy="305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55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NG" val="TASNİF DIŞI/UNCLASSIFIED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JHEADERFOOTERLABEL" val="TRUE"/>
  <p:tag name="BJHEADERFOOTERTEXTLABEL" val="TASNİF DIŞI/UNCLASSIFIED"/>
  <p:tag name="BJHEADERFOOTERTEXTMARKING" val="TASNİF DIŞI/UNCLASSIFIE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351</Words>
  <Application>Microsoft Office PowerPoint</Application>
  <PresentationFormat>Özel</PresentationFormat>
  <Paragraphs>292</Paragraphs>
  <Slides>8</Slides>
  <Notes>4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ULAŞTIRMA DENİZCİLİK VE HABERLEŞME ARAŞTIRMALARI MERKEZİ BAŞKANLIĞI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ARZ EDERİM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UDHAM Proje Sunumu Taslağı_Yertutucu</dc:title>
  <dc:creator>Necim</dc:creator>
  <cp:lastModifiedBy>Faruk Yilmaz</cp:lastModifiedBy>
  <cp:revision>125</cp:revision>
  <cp:lastPrinted>2024-09-02T11:21:25Z</cp:lastPrinted>
  <dcterms:created xsi:type="dcterms:W3CDTF">2006-08-16T00:00:00Z</dcterms:created>
  <dcterms:modified xsi:type="dcterms:W3CDTF">2024-10-18T13:00:24Z</dcterms:modified>
  <dc:identifier>DAF2qlnp-P0</dc:identifier>
</cp:coreProperties>
</file>