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a0d7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a0d7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ba0d79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ba0d79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ba0d79a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ba0d79a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d61b54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d61b54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d61b548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d61b548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ba0d79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ba0d79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2445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	Books Collection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7"/>
              <a:t>Project Members :</a:t>
            </a:r>
            <a:endParaRPr sz="265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5">
                <a:solidFill>
                  <a:srgbClr val="24292E"/>
                </a:solidFill>
                <a:highlight>
                  <a:srgbClr val="FFFFFF"/>
                </a:highlight>
              </a:rPr>
              <a:t>Cy Miller, Francis Duffy, Gorkem Varol, Mohamed Ismael, and Saradha Ramasamy</a:t>
            </a:r>
            <a:endParaRPr sz="3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836" y="1594000"/>
            <a:ext cx="1240464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48537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86250" y="3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found a CSV containing New York Times bestseller data from the years 2011 to 2018 on data.world.com as a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also scraped Amazon’s web page for the best selling 100 books per year from 1995 to 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00"/>
              <a:t>- The Amazon data that was scraped was saved to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 </a:t>
            </a:r>
            <a:r>
              <a:rPr lang="en" sz="1300"/>
              <a:t>dictionary, and appended to an empty df for 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each book in the scraping loop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525" y="2456150"/>
            <a:ext cx="4200475" cy="26873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12300000" dist="114300">
              <a:srgbClr val="000000"/>
            </a:outerShdw>
          </a:effectLst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2450" y="4760575"/>
            <a:ext cx="3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Transformed the Amazon and NYT into dataframes.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Cleaning  - Removing the unwanted columns using drop ( ) method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Renaming the column names using rename() method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Challenge  - The ISBN column.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 Starting letter </a:t>
            </a:r>
            <a:r>
              <a:rPr b="1" lang="en" sz="1500"/>
              <a:t>should </a:t>
            </a:r>
            <a:r>
              <a:rPr lang="en" sz="1500"/>
              <a:t>be lowercase in .to_sql() method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0" y="4743300"/>
            <a:ext cx="39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Final set of data were the books within both data sets that had the same ISBN-10 ID, essentially the books that were bestsellers in the NYT and on Amazon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joined the table with inner join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7 results were returned.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the interesting queries: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Best author by publisher data in NYT and Amazon.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Top 5 Author data in NYT and  Amazon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To 10 Publisher data in NYT and Amazon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0" y="4874425"/>
            <a:ext cx="41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contn..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10 Publisher data: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8617" r="0" t="0"/>
          <a:stretch/>
        </p:blipFill>
        <p:spPr>
          <a:xfrm>
            <a:off x="931400" y="1586425"/>
            <a:ext cx="6678501" cy="3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contn..Top 5 authors from NYT and Amazon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81838" y="138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5" y="1067350"/>
            <a:ext cx="4313049" cy="38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850" y="1047375"/>
            <a:ext cx="4627826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-There was not much of an overlap. Only 7 titles were returned in the inner join query (of which Stephen King wrote two)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-We could have done more </a:t>
            </a:r>
            <a:r>
              <a:rPr lang="en"/>
              <a:t>cleaning</a:t>
            </a:r>
            <a:r>
              <a:rPr lang="en"/>
              <a:t> (eg. Random house vs. Random house Publishers)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0" y="3148300"/>
            <a:ext cx="2504475" cy="18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17638" y="4895125"/>
            <a:ext cx="14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Truly, some type of King.</a:t>
            </a:r>
            <a:endParaRPr sz="900"/>
          </a:p>
        </p:txBody>
      </p:sp>
      <p:sp>
        <p:nvSpPr>
          <p:cNvPr id="110" name="Google Shape;110;p19"/>
          <p:cNvSpPr txBox="1"/>
          <p:nvPr/>
        </p:nvSpPr>
        <p:spPr>
          <a:xfrm>
            <a:off x="10350" y="484337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