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D069A-90A0-4417-87F8-1F13214F915E}" v="1234" dt="2023-04-04T23:30:28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6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rippolito.blogspot.com/2016/12/preparing-for-your-final-exam-12122016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1504105/chromatic-number-of-complement-of-petersen-grap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7288754" cy="1238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Graph Coloring / Exam Scheduling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8" y="2736850"/>
            <a:ext cx="4155651" cy="2978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/>
            <a:r>
              <a:rPr lang="en-US" dirty="0"/>
              <a:t>Team Members:</a:t>
            </a:r>
          </a:p>
          <a:p>
            <a:pPr marL="342900" indent="-228600">
              <a:buFont typeface="Calibri" charset="2"/>
              <a:buChar char="-"/>
            </a:pPr>
            <a:r>
              <a:rPr lang="en-US" dirty="0"/>
              <a:t>Gorkem Yar</a:t>
            </a:r>
          </a:p>
          <a:p>
            <a:pPr marL="342900" indent="-228600">
              <a:buFont typeface="Calibri" charset="2"/>
              <a:buChar char="-"/>
            </a:pPr>
            <a:r>
              <a:rPr lang="en-US" dirty="0"/>
              <a:t>Nikolay Popov</a:t>
            </a:r>
          </a:p>
          <a:p>
            <a:pPr marL="342900" indent="-228600">
              <a:buFont typeface="Calibri" charset="2"/>
              <a:buChar char="-"/>
            </a:pPr>
            <a:r>
              <a:rPr lang="en-US" dirty="0"/>
              <a:t>Saurabh Singh</a:t>
            </a:r>
          </a:p>
          <a:p>
            <a:pPr marL="342900" indent="-228600">
              <a:buFont typeface="Calibri" charset="2"/>
              <a:buChar char="-"/>
            </a:pPr>
            <a:r>
              <a:rPr lang="en-US" dirty="0"/>
              <a:t>Ajay Krishna</a:t>
            </a:r>
          </a:p>
          <a:p>
            <a:pPr marL="342900" indent="-228600">
              <a:buClr>
                <a:srgbClr val="8AD0D6"/>
              </a:buClr>
              <a:buFont typeface="Calibri" charset="2"/>
              <a:buChar char="-"/>
            </a:pPr>
            <a:endParaRPr lang="en-US"/>
          </a:p>
          <a:p>
            <a:pPr marL="342900" indent="-228600">
              <a:buClr>
                <a:srgbClr val="8AD0D6"/>
              </a:buClr>
              <a:buFont typeface="Calibri" charset="2"/>
              <a:buChar char="-"/>
            </a:pPr>
            <a:endParaRPr lang="en-US"/>
          </a:p>
          <a:p>
            <a:pPr marL="342900" indent="-228600">
              <a:buClr>
                <a:srgbClr val="8AD0D6"/>
              </a:buClr>
              <a:buFont typeface="Calibri" charset="2"/>
              <a:buChar char="-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1C7D0-443B-C8AE-B7CC-0FC1085C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29" r="-1" b="-1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CEFA-A7A0-4261-562E-DF81377F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What is Exam Scheduling?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0A05-7864-AA43-D9B1-692AAA66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Exam scheduling is a problem that every university needs to solve in the final period.</a:t>
            </a:r>
          </a:p>
          <a:p>
            <a:pPr>
              <a:lnSpc>
                <a:spcPct val="110000"/>
              </a:lnSpc>
            </a:pPr>
            <a:r>
              <a:rPr lang="en-US" sz="1400"/>
              <a:t>The problem as follows: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There is a fair amount of courses.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In each course, there are several students that takes the course.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A student can take multiple courses there is an upper threshold.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If two courses have taken by the same student, their exam schedule must be different.</a:t>
            </a:r>
          </a:p>
          <a:p>
            <a:pPr marL="320040" lvl="1" indent="0">
              <a:lnSpc>
                <a:spcPct val="110000"/>
              </a:lnSpc>
              <a:buNone/>
            </a:pPr>
            <a:endParaRPr lang="en-US" sz="1400"/>
          </a:p>
          <a:p>
            <a:pPr lvl="1">
              <a:lnSpc>
                <a:spcPct val="110000"/>
              </a:lnSpc>
            </a:pPr>
            <a:endParaRPr lang="en-US" sz="1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21B637-AB68-A614-575B-1C047A8C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111778"/>
            <a:ext cx="4953000" cy="2600325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FE7FEA-B6D0-44EF-892A-C8D990704DAC}" type="datetime1">
              <a:rPr lang="en-US" smtClean="0"/>
              <a:pPr>
                <a:spcAft>
                  <a:spcPts val="600"/>
                </a:spcAft>
              </a:pPr>
              <a:t>4/4/2023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9DBAB-8DE3-61CD-E233-58BB71E7ECC8}"/>
              </a:ext>
            </a:extLst>
          </p:cNvPr>
          <p:cNvSpPr txBox="1"/>
          <p:nvPr/>
        </p:nvSpPr>
        <p:spPr>
          <a:xfrm>
            <a:off x="8208158" y="4512048"/>
            <a:ext cx="284084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54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2CD0-3AC9-E4A5-C447-347435C8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100"/>
              <a:t>Graph Coloring &amp; Exam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44C6-F67A-5C96-AF71-7B73D8F9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In exam scheduling, each course represents a node.</a:t>
            </a:r>
          </a:p>
          <a:p>
            <a:pPr>
              <a:lnSpc>
                <a:spcPct val="110000"/>
              </a:lnSpc>
            </a:pPr>
            <a:r>
              <a:rPr lang="en-US" sz="1500"/>
              <a:t>If a student takes two courses than there is an edge between these courses/nodes.</a:t>
            </a:r>
          </a:p>
          <a:p>
            <a:pPr>
              <a:lnSpc>
                <a:spcPct val="110000"/>
              </a:lnSpc>
            </a:pPr>
            <a:r>
              <a:rPr lang="en-US" sz="1500"/>
              <a:t>After generating the graph, graph coloring algorithms will be used to find how many exam slots are needed.</a:t>
            </a:r>
          </a:p>
          <a:p>
            <a:pPr>
              <a:lnSpc>
                <a:spcPct val="110000"/>
              </a:lnSpc>
            </a:pPr>
            <a:r>
              <a:rPr lang="en-US" sz="1500"/>
              <a:t>In graph coloring, each color represents an exam slot.</a:t>
            </a:r>
          </a:p>
          <a:p>
            <a:pPr>
              <a:lnSpc>
                <a:spcPct val="110000"/>
              </a:lnSpc>
            </a:pPr>
            <a:r>
              <a:rPr lang="en-US" sz="1500"/>
              <a:t>Same colored courses/nodes can schedule their exam in the same slot.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4" name="Picture 4" descr="A picture containing blur, vector graphics&#10;&#10;Description automatically generated">
            <a:extLst>
              <a:ext uri="{FF2B5EF4-FFF2-40B4-BE49-F238E27FC236}">
                <a16:creationId xmlns:a16="http://schemas.microsoft.com/office/drawing/2014/main" id="{828ECD77-9BC8-F3CC-E402-DAE62C7C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04959" y="1923791"/>
            <a:ext cx="3144042" cy="3010419"/>
          </a:xfrm>
          <a:prstGeom prst="rect">
            <a:avLst/>
          </a:prstGeom>
          <a:noFill/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EFE7FEA-B6D0-44EF-892A-C8D990704DAC}" type="datetime1">
              <a:rPr lang="en-US" smtClean="0"/>
              <a:pPr>
                <a:spcAft>
                  <a:spcPts val="600"/>
                </a:spcAft>
              </a:pPr>
              <a:t>4/4/2023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7573F-877B-D389-CDDA-1AC0E2F6253C}"/>
              </a:ext>
            </a:extLst>
          </p:cNvPr>
          <p:cNvSpPr txBox="1"/>
          <p:nvPr/>
        </p:nvSpPr>
        <p:spPr>
          <a:xfrm>
            <a:off x="8382887" y="4734155"/>
            <a:ext cx="266611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3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DF09-7690-1F34-4CE0-0B8D9C3D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7" y="285812"/>
            <a:ext cx="8886884" cy="953669"/>
          </a:xfrm>
        </p:spPr>
        <p:txBody>
          <a:bodyPr/>
          <a:lstStyle/>
          <a:p>
            <a:r>
              <a:rPr lang="en-US" dirty="0"/>
              <a:t>Algorithms and Technologies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5C7B-4F72-D527-0C6C-516BB5C3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 Coloring Algorithms: Graph coloring problem is an NP-Complete Problem. As a result, two types algorithms will be used. Brute force algorithms to acquire a correct solution and </a:t>
            </a:r>
            <a:r>
              <a:rPr lang="en-US" dirty="0">
                <a:ea typeface="+mn-lt"/>
                <a:cs typeface="+mn-lt"/>
              </a:rPr>
              <a:t>Heuristic algorithms to solve it in polynomial time with a high probability to find a correct solution.</a:t>
            </a:r>
            <a:endParaRPr lang="en-US" dirty="0"/>
          </a:p>
          <a:p>
            <a:r>
              <a:rPr lang="en-US" dirty="0"/>
              <a:t>Technologies to be used: To generate algorithms, C++ will be used as a coding language for the representation part either Python or JavaScript will be used.</a:t>
            </a:r>
          </a:p>
        </p:txBody>
      </p:sp>
    </p:spTree>
    <p:extLst>
      <p:ext uri="{BB962C8B-B14F-4D97-AF65-F5344CB8AC3E}">
        <p14:creationId xmlns:p14="http://schemas.microsoft.com/office/powerpoint/2010/main" val="414365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6787-5CF1-F53A-C97D-E89F6B73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226627"/>
            <a:ext cx="8886884" cy="953669"/>
          </a:xfrm>
        </p:spPr>
        <p:txBody>
          <a:bodyPr/>
          <a:lstStyle/>
          <a:p>
            <a:r>
              <a:rPr lang="en-US" dirty="0"/>
              <a:t>Optional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92A3-9C5A-F112-1AB8-EB07F507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Map coloring is another application of graph coloring.</a:t>
            </a:r>
          </a:p>
          <a:p>
            <a:r>
              <a:rPr lang="en-US" dirty="0"/>
              <a:t>Map coloring is coloring every country/state so that no adjacent country/state will have the same color.</a:t>
            </a:r>
          </a:p>
          <a:p>
            <a:r>
              <a:rPr lang="en-US" dirty="0"/>
              <a:t>If time permits, map coloring algorithm will be implemented using 5 coloring algorithm. </a:t>
            </a:r>
          </a:p>
          <a:p>
            <a:r>
              <a:rPr lang="en-US" dirty="0"/>
              <a:t>The representation of the map coloring algorithm will be illustrated in a world map.</a:t>
            </a:r>
          </a:p>
        </p:txBody>
      </p:sp>
    </p:spTree>
    <p:extLst>
      <p:ext uri="{BB962C8B-B14F-4D97-AF65-F5344CB8AC3E}">
        <p14:creationId xmlns:p14="http://schemas.microsoft.com/office/powerpoint/2010/main" val="195765038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LeftStep">
      <a:dk1>
        <a:srgbClr val="000000"/>
      </a:dk1>
      <a:lt1>
        <a:srgbClr val="FFFFFF"/>
      </a:lt1>
      <a:dk2>
        <a:srgbClr val="2F1D1B"/>
      </a:dk2>
      <a:lt2>
        <a:srgbClr val="F3F0F3"/>
      </a:lt2>
      <a:accent1>
        <a:srgbClr val="44B721"/>
      </a:accent1>
      <a:accent2>
        <a:srgbClr val="79AF13"/>
      </a:accent2>
      <a:accent3>
        <a:srgbClr val="ACA31F"/>
      </a:accent3>
      <a:accent4>
        <a:srgbClr val="D57917"/>
      </a:accent4>
      <a:accent5>
        <a:srgbClr val="E73C29"/>
      </a:accent5>
      <a:accent6>
        <a:srgbClr val="D51754"/>
      </a:accent6>
      <a:hlink>
        <a:srgbClr val="A343C0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SwellVTI</vt:lpstr>
      <vt:lpstr>Graph Coloring / Exam Scheduling Project</vt:lpstr>
      <vt:lpstr>What is Exam Scheduling?</vt:lpstr>
      <vt:lpstr>Graph Coloring &amp; Exam Scheduling</vt:lpstr>
      <vt:lpstr>Algorithms and Technologies To be Used</vt:lpstr>
      <vt:lpstr>Optional 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208</cp:revision>
  <dcterms:created xsi:type="dcterms:W3CDTF">2023-04-04T16:38:28Z</dcterms:created>
  <dcterms:modified xsi:type="dcterms:W3CDTF">2023-04-04T23:30:52Z</dcterms:modified>
</cp:coreProperties>
</file>