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PT Sans Narrow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3E47A0-7837-470B-A51D-3009826A0F89}">
  <a:tblStyle styleId="{5C3E47A0-7837-470B-A51D-3009826A0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dcbcaaeb3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dcbcaaeb3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cbcaaeb3_4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dcbcaaeb3_4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cecd1035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cecd1035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def17cf2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def17cf2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cecd1035c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cecd1035c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cecd1035c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cecd1035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dc54be31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dc54be31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dc54be3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dc54be3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dc54be31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dc54be31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c54be31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dc54be31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cecd103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cecd103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dcbcaae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dcbcaae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dcbcaae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dcbcaae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dcbcaae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dcbcaae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dcbcaae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dcbcaae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dcbcaaeb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dcbcaaeb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edges: 45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dcbcaaeb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dcbcaaeb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</a:t>
            </a:r>
            <a:r>
              <a:rPr lang="en"/>
              <a:t>edges</a:t>
            </a:r>
            <a:r>
              <a:rPr lang="en"/>
              <a:t> 4500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cecd103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cecd103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cecd103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cecd103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dcbcaaeb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dcbcaaeb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cecd103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cecd103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Graph coloring is the problem of assigning colors to the vertices of a graph so that adjacent vertices have different colors.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Applications include scheduling problems, map coloring, register allocation, and many more.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Monte Carlo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dcbcaaeb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dcbcaae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dcbcaa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dcbcaa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dcbcaaeb3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dcbcaaeb3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dcbcaaeb3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dcbcaaeb3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dcbcaaeb3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dcbcaaeb3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dcbcaaeb3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dcbcaaeb3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Coloring/Exam Scheduling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54400" y="2774175"/>
            <a:ext cx="29367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 Krishna Anand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Gorkem Yar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Saurabh Singh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 Shin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Nikolay Popov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RLF Example: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5" y="1089275"/>
            <a:ext cx="3557650" cy="17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100" y="937100"/>
            <a:ext cx="3826027" cy="19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125" y="3178825"/>
            <a:ext cx="3694973" cy="17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100" y="3137878"/>
            <a:ext cx="3694973" cy="17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RLF Example 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324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Welsh Powell Algorithm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</a:t>
            </a:r>
            <a:r>
              <a:rPr lang="en"/>
              <a:t> introduced in 1967 by Welsh &amp; Powell in </a:t>
            </a:r>
            <a:r>
              <a:rPr lang="en"/>
              <a:t>their</a:t>
            </a:r>
            <a:r>
              <a:rPr lang="en"/>
              <a:t> paper “An upper bound for the chromatic number of a graph and its application to timetabling problems”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Welsh-Powell is a graph coloring algorithm that colors a graph with as few colors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 a greedy algorithm that colors the vertices in descending order of degree.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Welsh Powell algorithm is simple and easy to implement.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runs in O(|V|^2) time, which is efficient for many types of graphs.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produces good colorings for many types of graphs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worst case, the Welsh-Powell algorithm will color a graph with Δ + 1 colors, where Δ is the maximum degree of any vertex in the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because the algorithm colors the vertices in descending order of degree, so the last vertex to be colored has degree at most Δ.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the time complexity of Welsh-Powell is O(|V| + |E|), where |V| is the number of vertices in the graph and |E| is the number of edges.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because we need to sort the vertices, which takes O(|V| log |V|) time, and then we need to color each vertex, which takes O(Δ) time.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Welsh Powell Algorithm consists of following Steps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degree of each vertex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the vertices in order of descending degrees.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Colour the first vertex with color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down the list and color all the vertices not connected to the coloured vertex, with the same color.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 4 on all uncolored vertices with a new color, in descending order of degrees until all the vertices are coloured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000" y="1318650"/>
            <a:ext cx="3581950" cy="296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8"/>
          <p:cNvGraphicFramePr/>
          <p:nvPr/>
        </p:nvGraphicFramePr>
        <p:xfrm>
          <a:off x="952450" y="29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{5C3E47A0-7837-470B-A51D-3009826A0F89}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575" y="1318650"/>
            <a:ext cx="4110450" cy="3329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29"/>
          <p:cNvGraphicFramePr/>
          <p:nvPr/>
        </p:nvGraphicFramePr>
        <p:xfrm>
          <a:off x="954250" y="29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{5C3E47A0-7837-470B-A51D-3009826A0F89}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550" y="1318650"/>
            <a:ext cx="4122900" cy="3339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30"/>
          <p:cNvGraphicFramePr/>
          <p:nvPr/>
        </p:nvGraphicFramePr>
        <p:xfrm>
          <a:off x="952450" y="28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{5C3E47A0-7837-470B-A51D-3009826A0F89}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988" y="1318650"/>
            <a:ext cx="4112025" cy="3330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31"/>
          <p:cNvGraphicFramePr/>
          <p:nvPr/>
        </p:nvGraphicFramePr>
        <p:xfrm>
          <a:off x="952463" y="2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{5C3E47A0-7837-470B-A51D-3009826A0F89}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2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A3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A3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A3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" sz="2000"/>
              <a:t>Brief overview of graph coloring and its applications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2) The program is a C++ implementation of graph coloring algorithms using the Graph class.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3) Introduce the program and its functionalities w/ a demo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66325"/>
            <a:ext cx="85206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graph coloring, algorithm procedurally </a:t>
            </a:r>
            <a:r>
              <a:rPr lang="en"/>
              <a:t>assigns colors to each vertex after some ordering of the vertices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and can be implemented in linear time: O(V + 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guaranteed to be most optimal result, and may differ every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especially challenged with crown graphs, a complete bipartite graph with even number of nodes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950" y="3038650"/>
            <a:ext cx="3481350" cy="13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3182175"/>
            <a:ext cx="48765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optimal ordering of vertices is NP-hard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number of colors made by worst ordering is a NP-complete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</a:t>
            </a:r>
            <a:r>
              <a:rPr lang="en"/>
              <a:t> Algorithm: Pseudocode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nodes based on their degree of connection in increasing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ordered in other ways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all nodes to white (starting color)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first node with first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remaining nodes by checking the colors of connected nodes and assigning first color in the set not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 color in the set is found, color the node with a new color, add the color to set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Sparse Graph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75" y="1350000"/>
            <a:ext cx="4371189" cy="32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900" y="1303387"/>
            <a:ext cx="4463725" cy="33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Dense Graph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50" y="1552625"/>
            <a:ext cx="4401400" cy="33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1875"/>
            <a:ext cx="4401400" cy="33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448700" y="1152425"/>
            <a:ext cx="8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order to analyze large dense graphs, we decided to use edge count as n*(n/7).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121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Complexity Analysis - 10 Node Graph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838" y="729000"/>
            <a:ext cx="6702324" cy="41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121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Complexity Analysis - 100 Node Graph</a:t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837" y="729000"/>
            <a:ext cx="6702324" cy="41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Program Overview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is designed to generate a random graph and apply a chosen graph coloring algorithm to the vertices.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function takes command-line arguments for the number of nodes, the number of edges, and the chosen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creates a random graph using the Courses class and applies the selected algorithm to the vertices.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prints the results to the console and outputs the graph as JSON.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class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729450" y="1237900"/>
            <a:ext cx="76887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Graph class is a template class that represents a graph.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has functions for adding vertices and edges, generating random graphs, and applying graph coloring algorithms.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random graph is created using the generate_random_graph function, which takes a lambda function as an argument that generates random courses.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graph is generated by adding vertices with the generated courses and then randomly connecting them with edges.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Graph class has functions for applying graph coloring algorithms: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Dsatur_coloring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Greedy_coloring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SDL_coloring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welsh_powell_coloring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1 - Brélaz, Daniel (1979-04-01). "New methods to color the vertices of a graph". </a:t>
            </a:r>
            <a:r>
              <a:rPr i="1"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Communications of the ACM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(4): 251–256.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2 - Samsul Arifin et al 2022 J. Phys.: Conf. Ser. 2279 012005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3 -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Leighton FT. A Graph Coloring Algorithm for Large Scheduling Problems. J Res Natl Bur Stand (1977). 1979 Nov-Dec;84(6):489-506. doi: 10.6028/jres.084.024. PMID: 34880531; PMCID: PMC6756213.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Colouring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094350"/>
            <a:ext cx="85206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coloring is a fundamental problem in computer science and mathematics - </a:t>
            </a:r>
            <a:r>
              <a:rPr lang="en"/>
              <a:t>assigning colors to the vertices of a graph so no two adjacent vertices have the same 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used to solve various real-world problems that involve assigning resources to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Brief overview of graph coloring algorithms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Dsatur coloring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RLF coloring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Welsh Powell coloring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 coloring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SDL coloring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Algorithm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Created by Daniel Brelaz in 1979.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Degree of a vertex: number of edges connected to that vertex.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Degree of saturation: number of colored vertices that is connected to vertex.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heuristic algorithm with a greedy property of picking vertex with maximum degree of saturation.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Complexity O(V</a:t>
            </a:r>
            <a:r>
              <a:rPr lang="en"/>
              <a:t>^2) where V is the number of vertices.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correct solutions for bipartite, wheel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Algorithm Pseudocode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</a:t>
            </a:r>
            <a:r>
              <a:rPr lang="en"/>
              <a:t>(Brelaz,1979)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1.Pick the vertex with maximal degree and color it with 1.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Choose a vertex with a maximal saturation degree. If there is an equality, choose any vertex of maximal degree in the uncolored subgraph.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Color the chosen vertex with the least possible (lowest numbered) color.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If all the vertices are colored, stop. Otherwise, return to 3.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" y="1152425"/>
            <a:ext cx="3618642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450" y="1083125"/>
            <a:ext cx="357470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400" y="3175196"/>
            <a:ext cx="3618650" cy="177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7450" y="3144050"/>
            <a:ext cx="3574700" cy="18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Dsatur Example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725850" cy="18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461" y="1152425"/>
            <a:ext cx="3748090" cy="18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47150"/>
            <a:ext cx="3686900" cy="18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2450" y="3147150"/>
            <a:ext cx="3679930" cy="18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RLF (Recursive Largest First) Algorithm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Proposed by Frank Leighton in 1979.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heuristic algorithm with a greedy property of picking vertex with maximum degree than assigning the least color.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Least color means the color which has assigned to minimum number of vertices.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 complexity is O(V</a:t>
            </a:r>
            <a:r>
              <a:rPr lang="en"/>
              <a:t>^3</a:t>
            </a:r>
            <a:r>
              <a:rPr lang="en"/>
              <a:t>) where V is the number of vertices. Can be O(V</a:t>
            </a:r>
            <a:r>
              <a:rPr lang="en"/>
              <a:t>^2</a:t>
            </a:r>
            <a:r>
              <a:rPr lang="en"/>
              <a:t>) in sparse graphs.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98500" y="184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RLF Algorithm Pseudocode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920400"/>
            <a:ext cx="85206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Let S = an empty solution. Also, let G = (V, E) be the graph we wish to color, comprising a vertex set V and an edge set E.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1. The first vertex added to S should be the vertex in G that has the largest number of neighbors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2. Subsequent vertices added to S  should be chosen as those that 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 the vertices that are not currently adjacent to any vertex in S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Sort the vertices according to their maximal number of neighbors that are adjacent to     vertices in S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a ties condition select the vertex with the minimum number of neighbors not in S.)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3. Remove S from G, check whether G is empty if not start from the beginning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