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7"/>
  </p:notesMasterIdLst>
  <p:sldIdLst>
    <p:sldId id="256" r:id="rId2"/>
    <p:sldId id="277" r:id="rId3"/>
    <p:sldId id="278" r:id="rId4"/>
    <p:sldId id="279" r:id="rId5"/>
    <p:sldId id="28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15" autoAdjust="0"/>
    <p:restoredTop sz="94660"/>
  </p:normalViewPr>
  <p:slideViewPr>
    <p:cSldViewPr snapToGrid="0">
      <p:cViewPr varScale="1">
        <p:scale>
          <a:sx n="68" d="100"/>
          <a:sy n="68" d="100"/>
        </p:scale>
        <p:origin x="72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7F2668-597B-4DA6-8234-F43C9952BAD3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D08008-106F-4C73-9180-2008562D4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421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Basics of Web Design (HTML5 and CSS3)</a:t>
            </a:r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358EC64-D061-4F66-AF95-2A0F7A09A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973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45008-3CC1-45D8-BC60-CC1979B78A8B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358EC64-D061-4F66-AF95-2A0F7A09A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322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45008-3CC1-45D8-BC60-CC1979B78A8B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358EC64-D061-4F66-AF95-2A0F7A09A14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753130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45008-3CC1-45D8-BC60-CC1979B78A8B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358EC64-D061-4F66-AF95-2A0F7A09A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8209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45008-3CC1-45D8-BC60-CC1979B78A8B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358EC64-D061-4F66-AF95-2A0F7A09A146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095498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45008-3CC1-45D8-BC60-CC1979B78A8B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358EC64-D061-4F66-AF95-2A0F7A09A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3886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45008-3CC1-45D8-BC60-CC1979B78A8B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8EC64-D061-4F66-AF95-2A0F7A09A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739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45008-3CC1-45D8-BC60-CC1979B78A8B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8EC64-D061-4F66-AF95-2A0F7A09A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33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45008-3CC1-45D8-BC60-CC1979B78A8B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8EC64-D061-4F66-AF95-2A0F7A09A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008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45008-3CC1-45D8-BC60-CC1979B78A8B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358EC64-D061-4F66-AF95-2A0F7A09A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760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45008-3CC1-45D8-BC60-CC1979B78A8B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358EC64-D061-4F66-AF95-2A0F7A09A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233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45008-3CC1-45D8-BC60-CC1979B78A8B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358EC64-D061-4F66-AF95-2A0F7A09A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398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45008-3CC1-45D8-BC60-CC1979B78A8B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8EC64-D061-4F66-AF95-2A0F7A09A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545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45008-3CC1-45D8-BC60-CC1979B78A8B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8EC64-D061-4F66-AF95-2A0F7A09A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357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45008-3CC1-45D8-BC60-CC1979B78A8B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8EC64-D061-4F66-AF95-2A0F7A09A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808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45008-3CC1-45D8-BC60-CC1979B78A8B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358EC64-D061-4F66-AF95-2A0F7A09A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88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045008-3CC1-45D8-BC60-CC1979B78A8B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358EC64-D061-4F66-AF95-2A0F7A09A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14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Web Design</a:t>
            </a:r>
            <a:br>
              <a:rPr lang="en-US" dirty="0"/>
            </a:br>
            <a:r>
              <a:rPr lang="en-US" dirty="0"/>
              <a:t>Lecture-3Excercises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425117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Instructor: Vishal Chawla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297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 – Table CSS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to Exercise 1 folder and start following the document for exercise 1</a:t>
            </a:r>
          </a:p>
        </p:txBody>
      </p:sp>
      <p:sp>
        <p:nvSpPr>
          <p:cNvPr id="4" name="Footer Placeholder 1"/>
          <p:cNvSpPr txBox="1">
            <a:spLocks/>
          </p:cNvSpPr>
          <p:nvPr/>
        </p:nvSpPr>
        <p:spPr>
          <a:xfrm>
            <a:off x="2741612" y="62882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Source: Basics of Web Design (HTML5 and CSS3)</a:t>
            </a:r>
          </a:p>
        </p:txBody>
      </p:sp>
    </p:spTree>
    <p:extLst>
      <p:ext uri="{BB962C8B-B14F-4D97-AF65-F5344CB8AC3E}">
        <p14:creationId xmlns:p14="http://schemas.microsoft.com/office/powerpoint/2010/main" val="2991394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 – HTML table alt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Examine code</a:t>
            </a:r>
          </a:p>
        </p:txBody>
      </p:sp>
      <p:sp>
        <p:nvSpPr>
          <p:cNvPr id="4" name="Footer Placeholder 1"/>
          <p:cNvSpPr txBox="1">
            <a:spLocks/>
          </p:cNvSpPr>
          <p:nvPr/>
        </p:nvSpPr>
        <p:spPr>
          <a:xfrm>
            <a:off x="2741612" y="62882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Source: Basics of Web Design (HTML5 and CSS3)</a:t>
            </a:r>
          </a:p>
        </p:txBody>
      </p:sp>
    </p:spTree>
    <p:extLst>
      <p:ext uri="{BB962C8B-B14F-4D97-AF65-F5344CB8AC3E}">
        <p14:creationId xmlns:p14="http://schemas.microsoft.com/office/powerpoint/2010/main" val="3555655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3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Examine Code - See how different </a:t>
            </a:r>
            <a:r>
              <a:rPr lang="en-US" dirty="0" err="1"/>
              <a:t>css</a:t>
            </a:r>
            <a:r>
              <a:rPr lang="en-US" dirty="0"/>
              <a:t> can be applied to the different sections of the table</a:t>
            </a:r>
          </a:p>
        </p:txBody>
      </p:sp>
      <p:sp>
        <p:nvSpPr>
          <p:cNvPr id="4" name="Footer Placeholder 1"/>
          <p:cNvSpPr txBox="1">
            <a:spLocks/>
          </p:cNvSpPr>
          <p:nvPr/>
        </p:nvSpPr>
        <p:spPr>
          <a:xfrm>
            <a:off x="2741612" y="62882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Source: Basics of Web Design (HTML5 and CSS3)</a:t>
            </a:r>
          </a:p>
        </p:txBody>
      </p:sp>
    </p:spTree>
    <p:extLst>
      <p:ext uri="{BB962C8B-B14F-4D97-AF65-F5344CB8AC3E}">
        <p14:creationId xmlns:p14="http://schemas.microsoft.com/office/powerpoint/2010/main" val="4166270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4,5,6,7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Follow instruction in the document for the exercise</a:t>
            </a:r>
          </a:p>
          <a:p>
            <a:r>
              <a:rPr lang="en-US" dirty="0"/>
              <a:t>All these solutions are in student files but you should only look after you follow the steps or any confusion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41987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836</TotalTime>
  <Words>115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Century Gothic</vt:lpstr>
      <vt:lpstr>Wingdings 3</vt:lpstr>
      <vt:lpstr>Wisp</vt:lpstr>
      <vt:lpstr>Web Design Lecture-3Excercises</vt:lpstr>
      <vt:lpstr>Exercise 1 – Table CSS</vt:lpstr>
      <vt:lpstr>Exercise 2 – HTML table alt classes</vt:lpstr>
      <vt:lpstr>Exercise 3 </vt:lpstr>
      <vt:lpstr>Exercise 4,5,6,7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Design Lecture-1</dc:title>
  <dc:creator>shalu chawla</dc:creator>
  <cp:lastModifiedBy>vishal chawla</cp:lastModifiedBy>
  <cp:revision>58</cp:revision>
  <dcterms:created xsi:type="dcterms:W3CDTF">2016-01-16T02:49:36Z</dcterms:created>
  <dcterms:modified xsi:type="dcterms:W3CDTF">2017-01-26T00:40:18Z</dcterms:modified>
</cp:coreProperties>
</file>