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62" d="100"/>
          <a:sy n="62" d="100"/>
        </p:scale>
        <p:origin x="81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31B4B-234E-4CBE-A36E-58075354675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60B43-974C-4C3A-9075-3FB2A019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60B43-974C-4C3A-9075-3FB2A019A1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60B43-974C-4C3A-9075-3FB2A019A1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F9C9-616B-1441-96B6-212AB3E3EB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C70B-58DA-1440-A07E-662F66C9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es6-arrow-functions-new-fat-concise-syntax-javascript/" TargetMode="External"/><Relationship Id="rId2" Type="http://schemas.openxmlformats.org/officeDocument/2006/relationships/hyperlink" Target="http://www.javascriptkit.com/javatutors/javascriptarrowfunctions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Functions/Arrow_func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377"/>
            <a:ext cx="9144000" cy="1511639"/>
          </a:xfrm>
        </p:spPr>
        <p:txBody>
          <a:bodyPr/>
          <a:lstStyle/>
          <a:p>
            <a:r>
              <a:rPr lang="en-US" dirty="0"/>
              <a:t>ES6 New 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2011"/>
            <a:ext cx="9144000" cy="4370708"/>
          </a:xfrm>
        </p:spPr>
        <p:txBody>
          <a:bodyPr>
            <a:normAutofit/>
          </a:bodyPr>
          <a:lstStyle/>
          <a:p>
            <a:r>
              <a:rPr lang="en-US" dirty="0"/>
              <a:t>Arrow Functions</a:t>
            </a:r>
          </a:p>
          <a:p>
            <a:r>
              <a:rPr lang="en-US" dirty="0"/>
              <a:t>Promises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Maps, Set</a:t>
            </a:r>
          </a:p>
          <a:p>
            <a:r>
              <a:rPr lang="en-US" dirty="0"/>
              <a:t>Default Parameters</a:t>
            </a:r>
          </a:p>
          <a:p>
            <a:r>
              <a:rPr lang="en-US" dirty="0"/>
              <a:t>Template Literals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Block Scoped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and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535669"/>
            <a:ext cx="27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Creating a promise object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75" y="1905001"/>
            <a:ext cx="4975225" cy="2252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8575" y="1535669"/>
            <a:ext cx="37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with promise functionality 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302"/>
            <a:ext cx="4876800" cy="142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5107"/>
            <a:ext cx="5076825" cy="22184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4397970"/>
            <a:ext cx="352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.then() function of promise object 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00" y="4767302"/>
            <a:ext cx="4927600" cy="1435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26200" y="4422893"/>
            <a:ext cx="371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catch() can also be used inside then()</a:t>
            </a:r>
          </a:p>
        </p:txBody>
      </p:sp>
    </p:spTree>
    <p:extLst>
      <p:ext uri="{BB962C8B-B14F-4D97-AF65-F5344CB8AC3E}">
        <p14:creationId xmlns:p14="http://schemas.microsoft.com/office/powerpoint/2010/main" val="3110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2651-CA91-44F9-9C9C-B8108F6849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2757E-EDDB-49E6-86E4-D0D7F809E689}"/>
              </a:ext>
            </a:extLst>
          </p:cNvPr>
          <p:cNvSpPr/>
          <p:nvPr/>
        </p:nvSpPr>
        <p:spPr>
          <a:xfrm>
            <a:off x="1289407" y="1212351"/>
            <a:ext cx="9858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ES6 support classes which has prototype-based inheritance, super calls, instance and static methods and constructors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144E-1432-4AEF-B232-01A0F88EC201}"/>
              </a:ext>
            </a:extLst>
          </p:cNvPr>
          <p:cNvSpPr/>
          <p:nvPr/>
        </p:nvSpPr>
        <p:spPr>
          <a:xfrm>
            <a:off x="2020585" y="213714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Foo {</a:t>
            </a:r>
          </a:p>
          <a:p>
            <a:r>
              <a:rPr lang="en-US" dirty="0"/>
              <a:t>    constructor(x) {</a:t>
            </a:r>
          </a:p>
          <a:p>
            <a:r>
              <a:rPr lang="en-US" dirty="0"/>
              <a:t>      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r>
              <a:rPr lang="en-US" dirty="0"/>
              <a:t>        </a:t>
            </a:r>
            <a:r>
              <a:rPr lang="en-US" dirty="0" err="1"/>
              <a:t>this.y</a:t>
            </a:r>
            <a:r>
              <a:rPr lang="en-US" dirty="0"/>
              <a:t> = 432;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point() {</a:t>
            </a:r>
          </a:p>
          <a:p>
            <a:r>
              <a:rPr lang="en-US" dirty="0"/>
              <a:t>        return 'Foo(' + </a:t>
            </a:r>
            <a:r>
              <a:rPr lang="en-US" dirty="0" err="1"/>
              <a:t>this.x</a:t>
            </a:r>
            <a:r>
              <a:rPr lang="en-US" dirty="0"/>
              <a:t> + ', ' + </a:t>
            </a:r>
            <a:r>
              <a:rPr lang="en-US" dirty="0" err="1"/>
              <a:t>this.y</a:t>
            </a:r>
            <a:r>
              <a:rPr lang="en-US" dirty="0"/>
              <a:t> + ')';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myfoo</a:t>
            </a:r>
            <a:r>
              <a:rPr lang="en-US" dirty="0"/>
              <a:t> = new Foo(99);</a:t>
            </a:r>
          </a:p>
          <a:p>
            <a:r>
              <a:rPr lang="en-US" dirty="0"/>
              <a:t>console.log(</a:t>
            </a:r>
            <a:r>
              <a:rPr lang="en-US" dirty="0" err="1"/>
              <a:t>myfoo.point</a:t>
            </a:r>
            <a:r>
              <a:rPr lang="en-US" dirty="0"/>
              <a:t>());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Output:  Foo(99, 432)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8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680C-1134-4577-BFF6-EE39EE36987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Maps,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4E245-8AB5-444F-93E4-325B2CB588C4}"/>
              </a:ext>
            </a:extLst>
          </p:cNvPr>
          <p:cNvSpPr/>
          <p:nvPr/>
        </p:nvSpPr>
        <p:spPr>
          <a:xfrm>
            <a:off x="1505164" y="1196939"/>
            <a:ext cx="10161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Data structures for common algorithms.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895A9-675D-416B-AA53-809534622E20}"/>
              </a:ext>
            </a:extLst>
          </p:cNvPr>
          <p:cNvSpPr/>
          <p:nvPr/>
        </p:nvSpPr>
        <p:spPr>
          <a:xfrm>
            <a:off x="2986355" y="22446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//</a:t>
            </a:r>
            <a:r>
              <a:rPr lang="en-US" dirty="0"/>
              <a:t> </a:t>
            </a:r>
            <a:r>
              <a:rPr lang="en-US" b="1" dirty="0"/>
              <a:t>Sets</a:t>
            </a:r>
          </a:p>
          <a:p>
            <a:r>
              <a:rPr lang="en-US" dirty="0"/>
              <a:t>var s = new Set();</a:t>
            </a:r>
          </a:p>
          <a:p>
            <a:r>
              <a:rPr lang="en-US" dirty="0" err="1"/>
              <a:t>s.add</a:t>
            </a:r>
            <a:r>
              <a:rPr lang="en-US" dirty="0"/>
              <a:t>("hello").add("goodbye").add("hello");</a:t>
            </a:r>
          </a:p>
          <a:p>
            <a:r>
              <a:rPr lang="en-US" dirty="0" err="1"/>
              <a:t>s.size</a:t>
            </a:r>
            <a:r>
              <a:rPr lang="en-US" dirty="0"/>
              <a:t> === 2;</a:t>
            </a:r>
          </a:p>
          <a:p>
            <a:r>
              <a:rPr lang="en-US" dirty="0" err="1"/>
              <a:t>s.has</a:t>
            </a:r>
            <a:r>
              <a:rPr lang="en-US" dirty="0"/>
              <a:t>("hello") === true;</a:t>
            </a:r>
          </a:p>
          <a:p>
            <a:endParaRPr lang="en-US" dirty="0"/>
          </a:p>
          <a:p>
            <a:r>
              <a:rPr lang="en-US" b="1" dirty="0"/>
              <a:t>// Maps</a:t>
            </a:r>
          </a:p>
          <a:p>
            <a:r>
              <a:rPr lang="en-US" dirty="0"/>
              <a:t>var m = new Map();</a:t>
            </a:r>
          </a:p>
          <a:p>
            <a:r>
              <a:rPr lang="en-US" dirty="0" err="1"/>
              <a:t>m.set</a:t>
            </a:r>
            <a:r>
              <a:rPr lang="en-US" dirty="0"/>
              <a:t>("hello", 42);</a:t>
            </a:r>
          </a:p>
          <a:p>
            <a:r>
              <a:rPr lang="en-US" dirty="0" err="1"/>
              <a:t>m.set</a:t>
            </a:r>
            <a:r>
              <a:rPr lang="en-US" dirty="0"/>
              <a:t>(s, 34);</a:t>
            </a:r>
          </a:p>
          <a:p>
            <a:r>
              <a:rPr lang="en-US" dirty="0" err="1"/>
              <a:t>m.get</a:t>
            </a:r>
            <a:r>
              <a:rPr lang="en-US" dirty="0"/>
              <a:t>(s) == 34;</a:t>
            </a:r>
          </a:p>
        </p:txBody>
      </p:sp>
    </p:spTree>
    <p:extLst>
      <p:ext uri="{BB962C8B-B14F-4D97-AF65-F5344CB8AC3E}">
        <p14:creationId xmlns:p14="http://schemas.microsoft.com/office/powerpoint/2010/main" val="131845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3C1A1D-E517-445D-9340-8DADCB46C3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			Default Parameters in ES6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C8B30-E832-4991-A17A-32DD1EF62AE4}"/>
              </a:ext>
            </a:extLst>
          </p:cNvPr>
          <p:cNvSpPr/>
          <p:nvPr/>
        </p:nvSpPr>
        <p:spPr>
          <a:xfrm>
            <a:off x="1546261" y="1367522"/>
            <a:ext cx="87278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  <a:latin typeface="Merriweather"/>
              </a:rPr>
              <a:t> we can put the default values in the signature of the functions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9C240-BEB7-44A2-A4CC-EA925885ABE6}"/>
              </a:ext>
            </a:extLst>
          </p:cNvPr>
          <p:cNvSpPr/>
          <p:nvPr/>
        </p:nvSpPr>
        <p:spPr>
          <a:xfrm>
            <a:off x="2431550" y="2922917"/>
            <a:ext cx="78426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//ES 5</a:t>
            </a:r>
          </a:p>
          <a:p>
            <a:r>
              <a:rPr lang="en-US" dirty="0"/>
              <a:t>var link = function (height, color, 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r>
              <a:rPr lang="en-US" dirty="0"/>
              <a:t>    var height = height || 50</a:t>
            </a:r>
          </a:p>
          <a:p>
            <a:r>
              <a:rPr lang="en-US" dirty="0"/>
              <a:t>    var color = color || 'red'</a:t>
            </a:r>
          </a:p>
          <a:p>
            <a:r>
              <a:rPr lang="en-US" dirty="0"/>
              <a:t>    var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dirty="0" err="1"/>
              <a:t>url</a:t>
            </a:r>
            <a:r>
              <a:rPr lang="en-US" dirty="0"/>
              <a:t> || 'http://azat.co'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//ES 6</a:t>
            </a:r>
          </a:p>
          <a:p>
            <a:r>
              <a:rPr lang="en-US" dirty="0"/>
              <a:t>var link = function(height = 50, color = 'red', </a:t>
            </a:r>
            <a:r>
              <a:rPr lang="en-US" dirty="0" err="1"/>
              <a:t>url</a:t>
            </a:r>
            <a:r>
              <a:rPr lang="en-US" dirty="0"/>
              <a:t> = 'http://azat.co')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474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5C35-9022-431E-B99B-DCFD3A49C4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b="1" dirty="0"/>
              <a:t>Template Literals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2CB5C-A5E2-425A-8343-99A32D88C9BE}"/>
              </a:ext>
            </a:extLst>
          </p:cNvPr>
          <p:cNvSpPr/>
          <p:nvPr/>
        </p:nvSpPr>
        <p:spPr>
          <a:xfrm>
            <a:off x="1330503" y="1227762"/>
            <a:ext cx="9503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New syntax ${NAME} has been introduced in ES6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06B1F-1629-4959-9D7E-FD797414A025}"/>
              </a:ext>
            </a:extLst>
          </p:cNvPr>
          <p:cNvSpPr/>
          <p:nvPr/>
        </p:nvSpPr>
        <p:spPr>
          <a:xfrm>
            <a:off x="1422971" y="1997839"/>
            <a:ext cx="91131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 first = "First Name";</a:t>
            </a:r>
          </a:p>
          <a:p>
            <a:r>
              <a:rPr lang="en-US" dirty="0"/>
              <a:t>var last = "Last Name";</a:t>
            </a:r>
          </a:p>
          <a:p>
            <a:endParaRPr lang="en-US" dirty="0"/>
          </a:p>
          <a:p>
            <a:r>
              <a:rPr lang="en-US" b="1" dirty="0"/>
              <a:t>//ES 5</a:t>
            </a:r>
          </a:p>
          <a:p>
            <a:r>
              <a:rPr lang="en-US" dirty="0"/>
              <a:t>var name = 'Your name is ' + first + ' ' + last + '.'</a:t>
            </a:r>
          </a:p>
          <a:p>
            <a:r>
              <a:rPr lang="en-US" dirty="0"/>
              <a:t>var </a:t>
            </a:r>
            <a:r>
              <a:rPr lang="en-US" dirty="0" err="1"/>
              <a:t>url</a:t>
            </a:r>
            <a:r>
              <a:rPr lang="en-US" dirty="0"/>
              <a:t> = 'http://localhost:3000/</a:t>
            </a:r>
            <a:r>
              <a:rPr lang="en-US" dirty="0" err="1"/>
              <a:t>api</a:t>
            </a:r>
            <a:r>
              <a:rPr lang="en-US" dirty="0"/>
              <a:t>/messages/' + name</a:t>
            </a:r>
          </a:p>
          <a:p>
            <a:endParaRPr lang="en-US" dirty="0"/>
          </a:p>
          <a:p>
            <a:r>
              <a:rPr lang="en-US" b="1" dirty="0"/>
              <a:t>//ES 6</a:t>
            </a:r>
          </a:p>
          <a:p>
            <a:r>
              <a:rPr lang="en-US" dirty="0"/>
              <a:t>var name = `Your name is ${first} ${last}.`</a:t>
            </a:r>
          </a:p>
          <a:p>
            <a:r>
              <a:rPr lang="en-US" dirty="0"/>
              <a:t>var </a:t>
            </a:r>
            <a:r>
              <a:rPr lang="en-US" dirty="0" err="1"/>
              <a:t>url</a:t>
            </a:r>
            <a:r>
              <a:rPr lang="en-US" dirty="0"/>
              <a:t> = `http://localhost:3000/</a:t>
            </a:r>
            <a:r>
              <a:rPr lang="en-US" dirty="0" err="1"/>
              <a:t>api</a:t>
            </a:r>
            <a:r>
              <a:rPr lang="en-US" dirty="0"/>
              <a:t>/messages/${name}`</a:t>
            </a:r>
          </a:p>
        </p:txBody>
      </p:sp>
    </p:spTree>
    <p:extLst>
      <p:ext uri="{BB962C8B-B14F-4D97-AF65-F5344CB8AC3E}">
        <p14:creationId xmlns:p14="http://schemas.microsoft.com/office/powerpoint/2010/main" val="30919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1-ACCA-48F3-8907-0474F73196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b="1" dirty="0"/>
              <a:t>For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1F6E1-DB33-485F-A572-9BCAE99F04A2}"/>
              </a:ext>
            </a:extLst>
          </p:cNvPr>
          <p:cNvSpPr/>
          <p:nvPr/>
        </p:nvSpPr>
        <p:spPr>
          <a:xfrm>
            <a:off x="2039421" y="1256286"/>
            <a:ext cx="8964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9A3074-FB35-47AC-A129-A1F55C73235C}"/>
              </a:ext>
            </a:extLst>
          </p:cNvPr>
          <p:cNvSpPr/>
          <p:nvPr/>
        </p:nvSpPr>
        <p:spPr>
          <a:xfrm>
            <a:off x="1325366" y="1720840"/>
            <a:ext cx="78186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//ES 5</a:t>
            </a:r>
          </a:p>
          <a:p>
            <a:r>
              <a:rPr lang="en-US" sz="2000" dirty="0"/>
              <a:t>var </a:t>
            </a:r>
            <a:r>
              <a:rPr lang="en-US" sz="2000" dirty="0" err="1"/>
              <a:t>arr</a:t>
            </a:r>
            <a:r>
              <a:rPr lang="en-US" sz="2000" dirty="0"/>
              <a:t> = ['a', 'b', 'c'];</a:t>
            </a:r>
          </a:p>
          <a:p>
            <a:r>
              <a:rPr lang="en-US" sz="2000" dirty="0"/>
              <a:t>for (var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arr.length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var </a:t>
            </a:r>
            <a:r>
              <a:rPr lang="en-US" sz="2000" dirty="0" err="1"/>
              <a:t>elem</a:t>
            </a:r>
            <a:r>
              <a:rPr lang="en-US" sz="2000" dirty="0"/>
              <a:t> =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    console.log(</a:t>
            </a:r>
            <a:r>
              <a:rPr lang="en-US" sz="2000" dirty="0" err="1"/>
              <a:t>elem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b="1" dirty="0"/>
              <a:t>//ES 6</a:t>
            </a:r>
          </a:p>
          <a:p>
            <a:r>
              <a:rPr lang="en-US" sz="2000" dirty="0"/>
              <a:t>const </a:t>
            </a:r>
            <a:r>
              <a:rPr lang="en-US" sz="2000" dirty="0" err="1"/>
              <a:t>arr</a:t>
            </a:r>
            <a:r>
              <a:rPr lang="en-US" sz="2000" dirty="0"/>
              <a:t> = ['a', 'b', 'c'];</a:t>
            </a:r>
          </a:p>
          <a:p>
            <a:r>
              <a:rPr lang="en-US" sz="2000" dirty="0"/>
              <a:t>for (const </a:t>
            </a:r>
            <a:r>
              <a:rPr lang="en-US" sz="2000" dirty="0" err="1"/>
              <a:t>elem</a:t>
            </a:r>
            <a:r>
              <a:rPr lang="en-US" sz="2000" dirty="0"/>
              <a:t> of </a:t>
            </a:r>
            <a:r>
              <a:rPr lang="en-US" sz="2000" dirty="0" err="1"/>
              <a:t>arr</a:t>
            </a:r>
            <a:r>
              <a:rPr lang="en-US" sz="2000" dirty="0"/>
              <a:t>) {</a:t>
            </a:r>
          </a:p>
          <a:p>
            <a:r>
              <a:rPr lang="en-US" sz="2000" dirty="0"/>
              <a:t>    console.log(</a:t>
            </a:r>
            <a:r>
              <a:rPr lang="en-US" sz="2000" dirty="0" err="1"/>
              <a:t>elem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26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4F42-BFFE-4E4A-A414-8BB7D7C1AC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b="1" dirty="0"/>
              <a:t>Block Scoped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5A477-7572-472C-8750-CEB1C5964C91}"/>
              </a:ext>
            </a:extLst>
          </p:cNvPr>
          <p:cNvSpPr/>
          <p:nvPr/>
        </p:nvSpPr>
        <p:spPr>
          <a:xfrm>
            <a:off x="838199" y="1428108"/>
            <a:ext cx="93589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“var” is function scoped, but not block scoped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“let” and “const” variables are block-scoped. Their scopes are the innermost enclosing blocks.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“let” is roughly a block-scoped version of “var”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“const” works like let, but creates variables whose values can’t be changed</a:t>
            </a:r>
          </a:p>
        </p:txBody>
      </p:sp>
    </p:spTree>
    <p:extLst>
      <p:ext uri="{BB962C8B-B14F-4D97-AF65-F5344CB8AC3E}">
        <p14:creationId xmlns:p14="http://schemas.microsoft.com/office/powerpoint/2010/main" val="129869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76E9-6432-4C5B-A1EF-81E3180741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b="1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E50B0F-83B3-4F5E-8DE4-CDB389DB9D94}"/>
              </a:ext>
            </a:extLst>
          </p:cNvPr>
          <p:cNvSpPr/>
          <p:nvPr/>
        </p:nvSpPr>
        <p:spPr>
          <a:xfrm>
            <a:off x="1114746" y="751344"/>
            <a:ext cx="85891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//ES 5</a:t>
            </a:r>
          </a:p>
          <a:p>
            <a:r>
              <a:rPr lang="en-US" dirty="0"/>
              <a:t>var p = 0;</a:t>
            </a:r>
          </a:p>
          <a:p>
            <a:r>
              <a:rPr lang="en-US" dirty="0"/>
              <a:t>if (true) {</a:t>
            </a:r>
          </a:p>
          <a:p>
            <a:r>
              <a:rPr lang="en-US" dirty="0"/>
              <a:t>  var p =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console.log(p); -&gt; 0</a:t>
            </a:r>
          </a:p>
          <a:p>
            <a:endParaRPr lang="en-US" dirty="0"/>
          </a:p>
          <a:p>
            <a:r>
              <a:rPr lang="en-US" dirty="0"/>
              <a:t>var test = 10;</a:t>
            </a:r>
          </a:p>
          <a:p>
            <a:r>
              <a:rPr lang="en-US" dirty="0"/>
              <a:t>test = 11; -&gt; No error</a:t>
            </a:r>
          </a:p>
          <a:p>
            <a:endParaRPr lang="en-US" dirty="0"/>
          </a:p>
          <a:p>
            <a:r>
              <a:rPr lang="en-US" b="1" dirty="0"/>
              <a:t>//ES 6</a:t>
            </a:r>
          </a:p>
          <a:p>
            <a:r>
              <a:rPr lang="en-US" dirty="0"/>
              <a:t>let j = 0;</a:t>
            </a:r>
          </a:p>
          <a:p>
            <a:r>
              <a:rPr lang="en-US" dirty="0"/>
              <a:t>if (true) {</a:t>
            </a:r>
          </a:p>
          <a:p>
            <a:r>
              <a:rPr lang="en-US" dirty="0"/>
              <a:t>  let j =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console.log(j); -&gt; 0</a:t>
            </a:r>
          </a:p>
          <a:p>
            <a:endParaRPr lang="en-US" dirty="0"/>
          </a:p>
          <a:p>
            <a:r>
              <a:rPr lang="en-US" dirty="0"/>
              <a:t>const test = 10;</a:t>
            </a:r>
          </a:p>
          <a:p>
            <a:r>
              <a:rPr lang="en-US" dirty="0"/>
              <a:t>test = 11; -&gt; Error</a:t>
            </a:r>
          </a:p>
        </p:txBody>
      </p:sp>
    </p:spTree>
    <p:extLst>
      <p:ext uri="{BB962C8B-B14F-4D97-AF65-F5344CB8AC3E}">
        <p14:creationId xmlns:p14="http://schemas.microsoft.com/office/powerpoint/2010/main" val="253903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20B5-1C25-40F3-A336-E01D9D41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/>
              <a:t>and Promise </a:t>
            </a:r>
            <a:r>
              <a:rPr lang="en-US" dirty="0"/>
              <a:t>function 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2D69-CD5C-4689-8179-4AA5CEC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http://www.javascriptkit.com/javatutors/javascriptarrowfunctions.shtml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https://www.sitepoint.com/es6-arrow-functions-new-fat-concise-syntax-javascript/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https://developer.mozilla.org/en-US/docs/Web/JavaScript/Reference/Functions/Arrow_functions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functions are a new ES6 syntax for writing JavaScript functions.</a:t>
            </a:r>
          </a:p>
          <a:p>
            <a:r>
              <a:rPr lang="en-US" dirty="0"/>
              <a:t>They will save developers time and simplify function scope.</a:t>
            </a:r>
          </a:p>
          <a:p>
            <a:r>
              <a:rPr lang="en-US" dirty="0"/>
              <a:t>Arrow functions make our code more concise, and simplify function scoping and the this keyword. </a:t>
            </a:r>
          </a:p>
          <a:p>
            <a:r>
              <a:rPr lang="en-US" dirty="0"/>
              <a:t>They are one-line mini functions which work much like Lambdas in other languages like C# or Python.</a:t>
            </a:r>
          </a:p>
          <a:p>
            <a:r>
              <a:rPr lang="en-US" dirty="0"/>
              <a:t>By using arrow function we avoid having to type the function keyword, return keyword (it’s implicit in arrow functions), and curly brackets.</a:t>
            </a:r>
          </a:p>
        </p:txBody>
      </p:sp>
    </p:spTree>
    <p:extLst>
      <p:ext uri="{BB962C8B-B14F-4D97-AF65-F5344CB8AC3E}">
        <p14:creationId xmlns:p14="http://schemas.microsoft.com/office/powerpoint/2010/main" val="90071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Arrow Functions contd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Syntax</a:t>
            </a:r>
          </a:p>
          <a:p>
            <a:pPr marL="457200" lvl="1" indent="0">
              <a:buNone/>
            </a:pPr>
            <a:r>
              <a:rPr lang="en-US" b="1" dirty="0">
                <a:effectLst/>
              </a:rPr>
              <a:t>(</a:t>
            </a:r>
            <a:r>
              <a:rPr lang="en-US" i="1" dirty="0">
                <a:effectLst/>
              </a:rPr>
              <a:t>param1</a:t>
            </a:r>
            <a:r>
              <a:rPr lang="en-US" dirty="0"/>
              <a:t>, </a:t>
            </a:r>
            <a:r>
              <a:rPr lang="en-US" i="1" dirty="0">
                <a:effectLst/>
              </a:rPr>
              <a:t>param2</a:t>
            </a:r>
            <a:r>
              <a:rPr lang="en-US" dirty="0"/>
              <a:t>, …, </a:t>
            </a:r>
            <a:r>
              <a:rPr lang="en-US" i="1" dirty="0">
                <a:effectLst/>
              </a:rPr>
              <a:t>paramN</a:t>
            </a:r>
            <a:r>
              <a:rPr lang="en-US" b="1" dirty="0">
                <a:effectLst/>
              </a:rPr>
              <a:t>) =&gt; {</a:t>
            </a:r>
            <a:r>
              <a:rPr lang="en-US" dirty="0"/>
              <a:t> </a:t>
            </a:r>
            <a:r>
              <a:rPr lang="en-US" i="1" dirty="0">
                <a:effectLst/>
              </a:rPr>
              <a:t>statements</a:t>
            </a:r>
            <a:r>
              <a:rPr lang="en-US" dirty="0"/>
              <a:t> </a:t>
            </a:r>
            <a:r>
              <a:rPr lang="en-US" b="1" dirty="0">
                <a:effectLst/>
              </a:rPr>
              <a:t>}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b="1" dirty="0">
                <a:effectLst/>
              </a:rPr>
              <a:t>(</a:t>
            </a:r>
            <a:r>
              <a:rPr lang="en-US" i="1" dirty="0">
                <a:effectLst/>
              </a:rPr>
              <a:t>param1</a:t>
            </a:r>
            <a:r>
              <a:rPr lang="en-US" dirty="0"/>
              <a:t>, </a:t>
            </a:r>
            <a:r>
              <a:rPr lang="en-US" i="1" dirty="0">
                <a:effectLst/>
              </a:rPr>
              <a:t>param2</a:t>
            </a:r>
            <a:r>
              <a:rPr lang="en-US" dirty="0"/>
              <a:t>, …, </a:t>
            </a:r>
            <a:r>
              <a:rPr lang="en-US" i="1" dirty="0">
                <a:effectLst/>
              </a:rPr>
              <a:t>paramN</a:t>
            </a:r>
            <a:r>
              <a:rPr lang="en-US" b="1" dirty="0">
                <a:effectLst/>
              </a:rPr>
              <a:t>) =&gt;</a:t>
            </a:r>
            <a:r>
              <a:rPr lang="en-US" dirty="0"/>
              <a:t> </a:t>
            </a:r>
            <a:r>
              <a:rPr lang="en-US" i="1" dirty="0">
                <a:effectLst/>
              </a:rPr>
              <a:t>expression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// equivalent to: function </a:t>
            </a:r>
            <a:r>
              <a:rPr lang="en-US" b="1" i="1" dirty="0">
                <a:effectLst/>
              </a:rPr>
              <a:t>(</a:t>
            </a:r>
            <a:r>
              <a:rPr lang="en-US" i="1" dirty="0">
                <a:effectLst/>
              </a:rPr>
              <a:t>param1</a:t>
            </a:r>
            <a:r>
              <a:rPr lang="en-US" i="1" dirty="0"/>
              <a:t>, </a:t>
            </a:r>
            <a:r>
              <a:rPr lang="en-US" i="1" dirty="0">
                <a:effectLst/>
              </a:rPr>
              <a:t>param2</a:t>
            </a:r>
            <a:r>
              <a:rPr lang="en-US" i="1" dirty="0"/>
              <a:t>, …, </a:t>
            </a:r>
            <a:r>
              <a:rPr lang="en-US" i="1" dirty="0">
                <a:effectLst/>
              </a:rPr>
              <a:t>paramN</a:t>
            </a:r>
            <a:r>
              <a:rPr lang="en-US" b="1" i="1" dirty="0">
                <a:effectLst/>
              </a:rPr>
              <a:t>)</a:t>
            </a:r>
            <a:r>
              <a:rPr lang="en-US" i="1" dirty="0"/>
              <a:t> =&gt; {return </a:t>
            </a:r>
            <a:r>
              <a:rPr lang="en-US" i="1" dirty="0">
                <a:effectLst/>
              </a:rPr>
              <a:t>expression</a:t>
            </a:r>
            <a:r>
              <a:rPr lang="en-US" i="1" dirty="0"/>
              <a:t>;}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// Parentheses are optional when there's only one parameter name: </a:t>
            </a:r>
            <a:r>
              <a:rPr lang="en-US" i="1" dirty="0">
                <a:effectLst/>
              </a:rPr>
              <a:t>(singleParam)</a:t>
            </a:r>
            <a:r>
              <a:rPr lang="en-US" dirty="0"/>
              <a:t> </a:t>
            </a:r>
            <a:r>
              <a:rPr lang="en-US" b="1" dirty="0">
                <a:effectLst/>
              </a:rPr>
              <a:t>=&gt; {</a:t>
            </a:r>
            <a:r>
              <a:rPr lang="en-US" dirty="0"/>
              <a:t> </a:t>
            </a:r>
            <a:r>
              <a:rPr lang="en-US" i="1" dirty="0">
                <a:effectLst/>
              </a:rPr>
              <a:t>statements</a:t>
            </a:r>
            <a:r>
              <a:rPr lang="en-US" dirty="0"/>
              <a:t> </a:t>
            </a:r>
            <a:r>
              <a:rPr lang="en-US" b="1" dirty="0">
                <a:effectLst/>
              </a:rPr>
              <a:t>}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i="1" dirty="0">
                <a:effectLst/>
              </a:rPr>
              <a:t>singleParam</a:t>
            </a:r>
            <a:r>
              <a:rPr lang="en-US" dirty="0"/>
              <a:t> </a:t>
            </a:r>
            <a:r>
              <a:rPr lang="en-US" b="1" dirty="0">
                <a:effectLst/>
              </a:rPr>
              <a:t>=&gt;</a:t>
            </a:r>
            <a:r>
              <a:rPr lang="en-US" dirty="0"/>
              <a:t> { </a:t>
            </a:r>
            <a:r>
              <a:rPr lang="en-US" i="1" dirty="0">
                <a:effectLst/>
              </a:rPr>
              <a:t>statements 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// A function with no parameters should be written with a pair of parentheses. </a:t>
            </a:r>
          </a:p>
          <a:p>
            <a:pPr marL="457200" lvl="1" indent="0">
              <a:buNone/>
            </a:pPr>
            <a:r>
              <a:rPr lang="en-US" dirty="0"/>
              <a:t>() =&gt; { </a:t>
            </a:r>
            <a:r>
              <a:rPr lang="en-US" i="1" dirty="0">
                <a:effectLst/>
              </a:rPr>
              <a:t>statements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8912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arrow functions are anonymous functions</a:t>
            </a:r>
          </a:p>
          <a:p>
            <a:endParaRPr lang="en-US" dirty="0"/>
          </a:p>
          <a:p>
            <a:r>
              <a:rPr lang="en-US" dirty="0"/>
              <a:t>Arrow functions cannot be used as constructors as other functions can and will throw an error when used with </a:t>
            </a:r>
            <a:r>
              <a:rPr lang="en-US" b="1" dirty="0"/>
              <a:t>new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var Foo = () =&gt; {};		var foo = new </a:t>
            </a:r>
            <a:r>
              <a:rPr lang="en-US" dirty="0">
                <a:effectLst/>
              </a:rPr>
              <a:t>Foo</a:t>
            </a:r>
            <a:r>
              <a:rPr lang="en-US" dirty="0"/>
              <a:t>(); // throws an error</a:t>
            </a:r>
          </a:p>
          <a:p>
            <a:endParaRPr lang="en-US" dirty="0"/>
          </a:p>
          <a:p>
            <a:r>
              <a:rPr lang="en-US" dirty="0"/>
              <a:t>Arrow functions do not have a prototype property.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7613" y="1597285"/>
            <a:ext cx="2131902" cy="1283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Normal Function:</a:t>
            </a:r>
          </a:p>
          <a:p>
            <a:r>
              <a:rPr lang="en-US" dirty="0"/>
              <a:t>function add(a , b) {</a:t>
            </a:r>
            <a:br>
              <a:rPr lang="en-US" dirty="0"/>
            </a:br>
            <a:r>
              <a:rPr lang="en-US" dirty="0"/>
              <a:t>      return a + b;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4123" y="1717446"/>
            <a:ext cx="2426677" cy="1043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Arrow Function:</a:t>
            </a:r>
          </a:p>
          <a:p>
            <a:r>
              <a:rPr lang="en-US" dirty="0"/>
              <a:t>var add = (a, b) =&gt; a + b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889515" y="2093047"/>
            <a:ext cx="524608" cy="304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7" y="3427992"/>
            <a:ext cx="5120054" cy="2972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646" y="3027882"/>
            <a:ext cx="3735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Arrow Functions with array: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09" y="3427992"/>
            <a:ext cx="5311775" cy="2972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3709" y="3058660"/>
            <a:ext cx="271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Examples:</a:t>
            </a:r>
          </a:p>
        </p:txBody>
      </p:sp>
    </p:spTree>
    <p:extLst>
      <p:ext uri="{BB962C8B-B14F-4D97-AF65-F5344CB8AC3E}">
        <p14:creationId xmlns:p14="http://schemas.microsoft.com/office/powerpoint/2010/main" val="48718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The </a:t>
            </a:r>
            <a:r>
              <a:rPr lang="en-US" sz="3000" b="1" dirty="0"/>
              <a:t>Promise</a:t>
            </a:r>
            <a:r>
              <a:rPr lang="en-US" sz="3000" dirty="0"/>
              <a:t> object represents the eventual completion (or failure) of an asynchronous operation, and its resulting value.</a:t>
            </a:r>
          </a:p>
          <a:p>
            <a:r>
              <a:rPr lang="en-US" sz="3000" dirty="0"/>
              <a:t>Promises can replace the asynchronous use of callbacks, and they provide several benefits over them</a:t>
            </a:r>
          </a:p>
          <a:p>
            <a:r>
              <a:rPr lang="en-US" sz="3000" dirty="0"/>
              <a:t>A </a:t>
            </a:r>
            <a:r>
              <a:rPr lang="en-US" sz="3000" b="1" dirty="0">
                <a:effectLst/>
              </a:rPr>
              <a:t>Promise</a:t>
            </a:r>
            <a:r>
              <a:rPr lang="en-US" sz="3000" dirty="0"/>
              <a:t> is a proxy for a value not necessarily known when the promise is created. It allows you to associate handlers with an asynchronous action's eventual success value or failure reason. </a:t>
            </a:r>
          </a:p>
          <a:p>
            <a:r>
              <a:rPr lang="en-US" sz="3000" dirty="0"/>
              <a:t>A Promise is in one of these states:</a:t>
            </a:r>
          </a:p>
          <a:p>
            <a:pPr lvl="1"/>
            <a:r>
              <a:rPr lang="en-US" sz="2600" b="1" i="1" dirty="0"/>
              <a:t>pending</a:t>
            </a:r>
            <a:r>
              <a:rPr lang="en-US" sz="2600" dirty="0"/>
              <a:t>: initial state, neither fulfilled nor rejected.</a:t>
            </a:r>
          </a:p>
          <a:p>
            <a:pPr lvl="1"/>
            <a:r>
              <a:rPr lang="en-US" sz="2600" b="1" i="1" dirty="0"/>
              <a:t>fulfilled</a:t>
            </a:r>
            <a:r>
              <a:rPr lang="en-US" sz="2600" dirty="0"/>
              <a:t>: meaning that the operation completed successfully.</a:t>
            </a:r>
          </a:p>
          <a:p>
            <a:pPr lvl="1"/>
            <a:r>
              <a:rPr lang="en-US" sz="2600" b="1" i="1" dirty="0"/>
              <a:t>rejected</a:t>
            </a:r>
            <a:r>
              <a:rPr lang="en-US" sz="2600" dirty="0"/>
              <a:t>: meaning that the operation failed.</a:t>
            </a:r>
          </a:p>
        </p:txBody>
      </p:sp>
    </p:spTree>
    <p:extLst>
      <p:ext uri="{BB962C8B-B14F-4D97-AF65-F5344CB8AC3E}">
        <p14:creationId xmlns:p14="http://schemas.microsoft.com/office/powerpoint/2010/main" val="187121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Promise contd</a:t>
            </a:r>
            <a:r>
              <a:rPr lang="mr-IN" b="1" dirty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Promises are a bit like event listeners except:</a:t>
            </a:r>
          </a:p>
          <a:p>
            <a:pPr lvl="1"/>
            <a:r>
              <a:rPr lang="en-US" dirty="0"/>
              <a:t>A promise can only succeed or fail once. It cannot succeed or fail twice, neither can it switch from success to failure or vice versa.</a:t>
            </a:r>
          </a:p>
          <a:p>
            <a:pPr lvl="1"/>
            <a:r>
              <a:rPr lang="en-US" dirty="0"/>
              <a:t>If a promise has succeeded or failed and you later add a success/failure callback, the correct callback will be called, even though the event took place earlier.</a:t>
            </a:r>
          </a:p>
          <a:p>
            <a:pPr lvl="1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3790570"/>
            <a:ext cx="6791325" cy="29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promise constructor takes one argument, a callback with two parameters, </a:t>
            </a:r>
            <a:r>
              <a:rPr lang="en-US" sz="2400" b="1" dirty="0"/>
              <a:t>resolve</a:t>
            </a:r>
            <a:r>
              <a:rPr lang="en-US" sz="2400" dirty="0"/>
              <a:t> and </a:t>
            </a:r>
            <a:r>
              <a:rPr lang="en-US" sz="2400" b="1" dirty="0"/>
              <a:t>reject</a:t>
            </a:r>
            <a:r>
              <a:rPr lang="en-US" sz="2400" dirty="0"/>
              <a:t>. </a:t>
            </a:r>
          </a:p>
          <a:p>
            <a:r>
              <a:rPr lang="en-US" sz="2400" dirty="0"/>
              <a:t>A Promise object is created using the new keyword and its constructor which takes as its argument a function called the "executor function".</a:t>
            </a:r>
          </a:p>
          <a:p>
            <a:r>
              <a:rPr lang="en-US" sz="2400" dirty="0"/>
              <a:t>The first of these functions </a:t>
            </a:r>
            <a:r>
              <a:rPr lang="en-US" sz="2400" b="1" dirty="0"/>
              <a:t>(resolve) </a:t>
            </a:r>
            <a:r>
              <a:rPr lang="en-US" sz="2400" dirty="0"/>
              <a:t>is called when the asynchronous task completes successfully and returns the results of the task as a value.</a:t>
            </a:r>
          </a:p>
          <a:p>
            <a:r>
              <a:rPr lang="en-US" sz="2400" dirty="0"/>
              <a:t>The second </a:t>
            </a:r>
            <a:r>
              <a:rPr lang="en-US" sz="2400" b="1" dirty="0"/>
              <a:t>(reject) </a:t>
            </a:r>
            <a:r>
              <a:rPr lang="en-US" sz="2400" dirty="0"/>
              <a:t>is called when the task fails, and returns the reason for failure, which is typically an error object. </a:t>
            </a:r>
          </a:p>
          <a:p>
            <a:r>
              <a:rPr lang="en-US" sz="2400" dirty="0"/>
              <a:t>Once settled, a promise can not be resettled. Calling resolve() or reject() again will have no effect.</a:t>
            </a:r>
          </a:p>
          <a:p>
            <a:r>
              <a:rPr lang="en-US" sz="2400" dirty="0"/>
              <a:t>Every promise has a </a:t>
            </a:r>
            <a:r>
              <a:rPr lang="en-US" sz="2400" b="1" dirty="0"/>
              <a:t>.then() </a:t>
            </a:r>
            <a:r>
              <a:rPr lang="en-US" sz="2400" dirty="0"/>
              <a:t>method which takes two arguments, a callback for a success case, and another for the failure case. It returns the promise object.</a:t>
            </a:r>
          </a:p>
        </p:txBody>
      </p:sp>
    </p:spTree>
    <p:extLst>
      <p:ext uri="{BB962C8B-B14F-4D97-AF65-F5344CB8AC3E}">
        <p14:creationId xmlns:p14="http://schemas.microsoft.com/office/powerpoint/2010/main" val="152831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905</Words>
  <Application>Microsoft Office PowerPoint</Application>
  <PresentationFormat>Widescreen</PresentationFormat>
  <Paragraphs>168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Mangal</vt:lpstr>
      <vt:lpstr>Merriweather</vt:lpstr>
      <vt:lpstr>Wingdings</vt:lpstr>
      <vt:lpstr>Office Theme</vt:lpstr>
      <vt:lpstr>ES6 New topics</vt:lpstr>
      <vt:lpstr>Arrow and Promise function helpful resources</vt:lpstr>
      <vt:lpstr>Arrow Functions</vt:lpstr>
      <vt:lpstr>Arrow Functions contd…</vt:lpstr>
      <vt:lpstr>Key Points</vt:lpstr>
      <vt:lpstr>Examples</vt:lpstr>
      <vt:lpstr>Promises</vt:lpstr>
      <vt:lpstr>Promise contd…</vt:lpstr>
      <vt:lpstr>Creating Promises</vt:lpstr>
      <vt:lpstr>Syntax and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New topics</dc:title>
  <dc:creator>Saravan Deepak Vadivel</dc:creator>
  <cp:lastModifiedBy>Sumanth Hagalavadi Gopalakrishna</cp:lastModifiedBy>
  <cp:revision>30</cp:revision>
  <dcterms:created xsi:type="dcterms:W3CDTF">2017-10-16T20:58:15Z</dcterms:created>
  <dcterms:modified xsi:type="dcterms:W3CDTF">2019-02-13T19:24:32Z</dcterms:modified>
</cp:coreProperties>
</file>