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72" r:id="rId4"/>
    <p:sldId id="270" r:id="rId5"/>
    <p:sldId id="273" r:id="rId6"/>
    <p:sldId id="274" r:id="rId7"/>
    <p:sldId id="275" r:id="rId8"/>
    <p:sldId id="271" r:id="rId9"/>
    <p:sldId id="276" r:id="rId10"/>
    <p:sldId id="277" r:id="rId11"/>
    <p:sldId id="278" r:id="rId12"/>
    <p:sldId id="279" r:id="rId13"/>
    <p:sldId id="280" r:id="rId14"/>
    <p:sldId id="281" r:id="rId15"/>
    <p:sldId id="291" r:id="rId16"/>
    <p:sldId id="289" r:id="rId17"/>
    <p:sldId id="292" r:id="rId18"/>
    <p:sldId id="293" r:id="rId19"/>
    <p:sldId id="294" r:id="rId20"/>
    <p:sldId id="295" r:id="rId21"/>
    <p:sldId id="296" r:id="rId22"/>
    <p:sldId id="282" r:id="rId23"/>
    <p:sldId id="283" r:id="rId24"/>
    <p:sldId id="284" r:id="rId25"/>
    <p:sldId id="287" r:id="rId26"/>
    <p:sldId id="286" r:id="rId27"/>
    <p:sldId id="285" r:id="rId28"/>
    <p:sldId id="288" r:id="rId29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599" autoAdjust="0"/>
  </p:normalViewPr>
  <p:slideViewPr>
    <p:cSldViewPr>
      <p:cViewPr varScale="1">
        <p:scale>
          <a:sx n="82" d="100"/>
          <a:sy n="82" d="100"/>
        </p:scale>
        <p:origin x="715" y="5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09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A04A64-DD31-4676-815D-A4E5B658E764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2018/12/4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3DF527-CB9F-4451-8853-A61312AC4F28}" type="datetime1">
              <a:rPr lang="zh-TW" altLang="en-US" smtClean="0"/>
              <a:pPr/>
              <a:t>2018/12/4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1F2A70B-78F2-4DCF-B53B-C990D2FAFB8A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7622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0212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https://blog.csdn.net/ChinarCSDN/article/details/82263126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24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11566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256" name="線條" descr="線條圖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手繪多邊形​​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8" name="手繪多邊形​​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9" name="手繪多邊形​​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0" name="手繪多邊形​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1" name="手繪多邊形​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2" name="手繪多邊形​​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3" name="手繪多邊形​​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4" name="手繪多邊形​​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5" name="手繪多邊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6" name="手繪多邊形​​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7" name="手繪多邊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8" name="手繪多邊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9" name="手繪多邊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0" name="手繪多邊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1" name="手繪多邊形​​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2" name="手繪多邊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3" name="手繪多邊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4" name="手繪多邊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5" name="手繪多邊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6" name="手繪多邊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7" name="手繪多邊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8" name="手繪多邊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9" name="手繪多邊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0" name="手繪多邊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1" name="手繪多邊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2" name="手繪多邊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3" name="手繪多邊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4" name="手繪多邊形​​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5" name="手繪多邊形​​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6" name="手繪多邊形​​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7" name="手繪多邊形​​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8" name="手繪多邊形​​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9" name="手繪多邊形​​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0" name="手繪多邊形​​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1" name="手繪多邊形​​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2" name="手繪多邊形​​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3" name="手繪多邊形​​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4" name="手繪多邊形​​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5" name="手繪多邊形​​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6" name="手繪多邊形​​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7" name="手繪多邊形​​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8" name="手繪多邊形​​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9" name="手繪多邊形​​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0" name="手繪多邊形​​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1" name="手繪多邊形​​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2" name="手繪多邊形​​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3" name="手繪多邊形​​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4" name="手繪多邊形​​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5" name="手繪多邊形​​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6" name="手繪多邊形​​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7" name="手繪多邊形​​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8" name="手繪多邊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9" name="手繪多邊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0" name="手繪多邊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1" name="手繪多邊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2" name="手繪多邊形​​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3" name="手繪多邊形​​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4" name="手繪多邊形​​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5" name="手繪多邊形​​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6" name="手繪多邊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7" name="手繪多邊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8" name="手繪多邊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9" name="手繪多邊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0" name="手繪多邊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1" name="手繪多邊形​​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2" name="手繪多邊形​​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3" name="手繪多邊形​​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4" name="手繪多邊形​​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5" name="手繪多邊形​​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6" name="手繪多邊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7" name="手繪多邊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8" name="手繪多邊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9" name="手繪多邊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0" name="手繪多邊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1" name="手繪多邊形​​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2" name="手繪多邊形​​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3" name="手繪多邊形​​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4" name="手繪多邊形​​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5" name="手繪多邊形​​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6" name="手繪多邊形​​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7" name="手繪多邊形​​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8" name="手繪多邊形​​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9" name="手繪多邊形​​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0" name="手繪多邊形​​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1" name="手繪多邊形​​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2" name="手繪多邊形​​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3" name="手繪多邊形​​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4" name="手繪多邊形​​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5" name="手繪多邊形​​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6" name="手繪多邊形​​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7" name="手繪多邊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8" name="手繪多邊形​​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9" name="手繪多邊形​​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0" name="手繪多邊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1" name="手繪多邊形​​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2" name="手繪多邊形​​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3" name="手繪多邊形​​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4" name="手繪多邊形​​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5" name="手繪多邊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6" name="手繪多邊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7" name="手繪多邊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8" name="手繪多邊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9" name="手繪多邊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0" name="手繪多邊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1" name="手繪多邊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2" name="手繪多邊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3" name="手繪多邊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4" name="手繪多邊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5" name="手繪多邊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6" name="手繪多邊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7" name="手繪多邊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8" name="手繪多邊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9" name="手繪多邊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0" name="手繪多邊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1" name="手繪多邊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2" name="手繪多邊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3" name="手繪多邊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4" name="手繪多邊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5" name="手繪多邊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6" name="手繪多邊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7" name="手繪多邊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8" name="手繪多邊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9" name="手繪多邊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7" name="線條" descr="線條圖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手繪多邊形​​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手繪多邊形​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" name="手繪多邊形​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1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2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3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" name="手繪多邊形​​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4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" name="手繪多邊形​​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" name="手繪多邊形​​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" name="手繪多邊形​​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" name="手繪多邊形​​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" name="手繪多邊形​​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" name="手繪多邊形​​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" name="手繪多邊形​​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" name="手繪多邊形​​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" name="手繪多邊形​​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" name="手繪多邊形​​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8" name="手繪多邊形​​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9" name="手繪多邊形​​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0" name="手繪多邊形​​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1" name="手繪多邊形​​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2" name="手繪多邊形​​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3" name="手繪多邊形​​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4" name="手繪多邊形​​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5" name="手繪多邊形​​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6" name="手繪多邊形​​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7" name="手繪多邊形​​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8" name="手繪多邊形​​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9" name="手繪多邊形​​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0" name="手繪多邊形​​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1" name="手繪多邊形​​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2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3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4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5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6" name="手繪多邊形​​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7" name="手繪多邊形​​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8" name="手繪多邊形​​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9" name="手繪多邊形​​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0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1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2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3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4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5" name="手繪多邊形​​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6" name="手繪多邊形​​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7" name="手繪多邊形​​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8" name="手繪多邊形​​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9" name="手繪多邊形​​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0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1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2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3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4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5" name="手繪多邊形​​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6" name="手繪多邊形​​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7" name="手繪多邊形​​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8" name="手繪多邊形​​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9" name="手繪多邊形​​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0" name="手繪多邊形​​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1" name="手繪多邊形​​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0B6C6C2-F6CE-4AA6-9624-75AD4CB039C0}" type="datetime1">
              <a:rPr lang="zh-TW" altLang="en-US" smtClean="0"/>
              <a:pPr/>
              <a:t>2018/12/4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7" name="線條" descr="線條圖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手繪多邊形​​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手繪多邊形​​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" name="手繪多邊形​​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1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2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3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" name="手繪多邊形​​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4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" name="手繪多邊形​​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" name="手繪多邊形​​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" name="手繪多邊形​​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" name="手繪多邊形​​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" name="手繪多邊形​​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" name="手繪多邊形​​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" name="手繪多邊形​​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" name="手繪多邊形​​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" name="手繪多邊形​​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" name="手繪多邊形​​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8" name="手繪多邊形​​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9" name="手繪多邊形​​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0" name="手繪多邊形​​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1" name="手繪多邊形​​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2" name="手繪多邊形​​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3" name="手繪多邊形​​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4" name="手繪多邊形​​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5" name="手繪多邊形​​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6" name="手繪多邊形​​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7" name="手繪多邊形​​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8" name="手繪多邊形​​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9" name="手繪多邊形​​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0" name="手繪多邊形​​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1" name="手繪多邊形​​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2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3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4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5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6" name="手繪多邊形​​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7" name="手繪多邊形​​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8" name="手繪多邊形​​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9" name="手繪多邊形​​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0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1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2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3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4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5" name="手繪多邊形​​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6" name="手繪多邊形​​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7" name="手繪多邊形​​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8" name="手繪多邊形​​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9" name="手繪多邊形​​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0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1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2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3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4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5" name="手繪多邊形​​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6" name="手繪多邊形​​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7" name="手繪多邊形​​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8" name="手繪多邊形​​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9" name="手繪多邊形​​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0" name="手繪多邊形​​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1" name="手繪多邊形​​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47C8A28-30E6-4A4C-BBD3-5A9966C9174F}" type="datetime1">
              <a:rPr lang="zh-TW" altLang="en-US" smtClean="0"/>
              <a:pPr/>
              <a:t>2018/12/4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67" name="線條" descr="線條圖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手繪多邊形​​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9" name="手繪多邊形​​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0" name="手繪多邊形​​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1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2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3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4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5" name="手繪多邊形​​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6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7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8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9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0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1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2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3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4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5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6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7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8" name="手繪多邊形​​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9" name="手繪多邊形​​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0" name="手繪多邊形​​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1" name="手繪多邊形​​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2" name="手繪多邊形​​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3" name="手繪多邊形​​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4" name="手繪多邊形​​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5" name="手繪多邊形​​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6" name="手繪多邊形​​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7" name="手繪多邊形​​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8" name="手繪多邊形​​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9" name="手繪多邊形​​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0" name="手繪多邊形​​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1" name="手繪多邊形​​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2" name="手繪多邊形​​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3" name="手繪多邊形​​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4" name="手繪多邊形​​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5" name="手繪多邊形​​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6" name="手繪多邊形​​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7" name="手繪多邊形​​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8" name="手繪多邊形​​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9" name="手繪多邊形​​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0" name="手繪多邊形​​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1" name="手繪多邊形​​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2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3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4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5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6" name="手繪多邊形​​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7" name="手繪多邊形​​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8" name="手繪多邊形​​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9" name="手繪多邊形​​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0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1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2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3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4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5" name="手繪多邊形​​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6" name="手繪多邊形​​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7" name="手繪多邊形​​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8" name="手繪多邊形​​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9" name="手繪多邊形​​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0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1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2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3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4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5" name="手繪多邊形​​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6" name="手繪多邊形​​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7" name="手繪多邊形​​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8" name="手繪多邊形​​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9" name="手繪多邊形​​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40" name="手繪多邊形​​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41" name="手繪多邊形​​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54864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77724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00584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23444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294735E-A682-4CD3-802C-AA0FE6DFE8FC}" type="datetime1">
              <a:rPr lang="zh-TW" altLang="en-US" smtClean="0"/>
              <a:pPr/>
              <a:t>2018/12/4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255" name="線條" descr="線條圖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手繪多邊形​​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7" name="手繪多邊形​​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8" name="手繪多邊形​​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9" name="手繪多邊形​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0" name="手繪多邊形​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1" name="手繪多邊形​​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2" name="手繪多邊形​​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3" name="手繪多邊形​​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4" name="手繪多邊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5" name="手繪多邊形​​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6" name="手繪多邊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7" name="手繪多邊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8" name="手繪多邊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9" name="手繪多邊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0" name="手繪多邊形​​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1" name="手繪多邊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2" name="手繪多邊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3" name="手繪多邊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4" name="手繪多邊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5" name="手繪多邊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6" name="手繪多邊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7" name="手繪多邊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8" name="手繪多邊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9" name="手繪多邊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0" name="手繪多邊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1" name="手繪多邊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2" name="手繪多邊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3" name="手繪多邊形​​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4" name="手繪多邊形​​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5" name="手繪多邊形​​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6" name="手繪多邊形​​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7" name="手繪多邊形​​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8" name="手繪多邊形​​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9" name="手繪多邊形​​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0" name="手繪多邊形​​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1" name="手繪多邊形​​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2" name="手繪多邊形​​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3" name="手繪多邊形​​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4" name="手繪多邊形​​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5" name="手繪多邊形​​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6" name="手繪多邊形​​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7" name="手繪多邊形​​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8" name="手繪多邊形​​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9" name="手繪多邊形​​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0" name="手繪多邊形​​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1" name="手繪多邊形​​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2" name="手繪多邊形​​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3" name="手繪多邊形​​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4" name="手繪多邊形​​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5" name="手繪多邊形​​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6" name="手繪多邊形​​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7" name="手繪多邊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8" name="手繪多邊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9" name="手繪多邊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0" name="手繪多邊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1" name="手繪多邊形​​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2" name="手繪多邊形​​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3" name="手繪多邊形​​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4" name="手繪多邊形​​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5" name="手繪多邊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6" name="手繪多邊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7" name="手繪多邊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8" name="手繪多邊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9" name="手繪多邊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0" name="手繪多邊形​​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1" name="手繪多邊形​​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2" name="手繪多邊形​​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3" name="手繪多邊形​​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4" name="手繪多邊形​​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5" name="手繪多邊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6" name="手繪多邊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7" name="手繪多邊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8" name="手繪多邊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9" name="手繪多邊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0" name="手繪多邊形​​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1" name="手繪多邊形​​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2" name="手繪多邊形​​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3" name="手繪多邊形​​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4" name="手繪多邊形​​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5" name="手繪多邊形​​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6" name="手繪多邊形​​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7" name="手繪多邊形​​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8" name="手繪多邊形​​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9" name="手繪多邊形​​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0" name="手繪多邊形​​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1" name="手繪多邊形​​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2" name="手繪多邊形​​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3" name="手繪多邊形​​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4" name="手繪多邊形​​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5" name="手繪多邊形​​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6" name="手繪多邊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7" name="手繪多邊形​​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8" name="手繪多邊形​​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9" name="手繪多邊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0" name="手繪多邊形​​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1" name="手繪多邊形​​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2" name="手繪多邊形​​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3" name="手繪多邊形​​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4" name="手繪多邊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5" name="手繪多邊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6" name="手繪多邊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7" name="手繪多邊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8" name="手繪多邊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9" name="手繪多邊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0" name="手繪多邊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1" name="手繪多邊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2" name="手繪多邊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3" name="手繪多邊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4" name="手繪多邊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5" name="手繪多邊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6" name="手繪多邊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7" name="手繪多邊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8" name="手繪多邊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9" name="手繪多邊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0" name="手繪多邊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1" name="手繪多邊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2" name="手繪多邊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3" name="手繪多邊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4" name="手繪多邊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5" name="手繪多邊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6" name="手繪多邊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7" name="手繪多邊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8" name="手繪多邊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C041CCD-5D37-4F8B-AEE8-7CBE3F87DCBF}" type="datetime1">
              <a:rPr lang="zh-TW" altLang="en-US" smtClean="0"/>
              <a:pPr/>
              <a:t>2018/12/4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58" name="線條" descr="線條圖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手繪多邊形​​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0" name="手繪多邊形​​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1" name="手繪多邊形​​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2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3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4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5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6" name="手繪多邊形​​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7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8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9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0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1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2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3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4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5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6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7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8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9" name="手繪多邊形​​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0" name="手繪多邊形​​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1" name="手繪多邊形​​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2" name="手繪多邊形​​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3" name="手繪多邊形​​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4" name="手繪多邊形​​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5" name="手繪多邊形​​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6" name="手繪多邊形​​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7" name="手繪多邊形​​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8" name="手繪多邊形​​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9" name="手繪多邊形​​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0" name="手繪多邊形​​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1" name="手繪多邊形​​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2" name="手繪多邊形​​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3" name="手繪多邊形​​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4" name="手繪多邊形​​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5" name="手繪多邊形​​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6" name="手繪多邊形​​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7" name="手繪多邊形​​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8" name="手繪多邊形​​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9" name="手繪多邊形​​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0" name="手繪多邊形​​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1" name="手繪多邊形​​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2" name="手繪多邊形​​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3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4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5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6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7" name="手繪多邊形​​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8" name="手繪多邊形​​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9" name="手繪多邊形​​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0" name="手繪多邊形​​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1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2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3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4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5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6" name="手繪多邊形​​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7" name="手繪多邊形​​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8" name="手繪多邊形​​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9" name="手繪多邊形​​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0" name="手繪多邊形​​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1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2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3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4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5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6" name="手繪多邊形​​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7" name="手繪多邊形​​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8" name="手繪多邊形​​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9" name="手繪多邊形​​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0" name="手繪多邊形​​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1" name="手繪多邊形​​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2" name="手繪多邊形​​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3F1FDD0-B62B-463A-A451-F194A3874CD3}" type="datetime1">
              <a:rPr lang="zh-TW" altLang="en-US" smtClean="0"/>
              <a:pPr/>
              <a:t>2018/12/4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60" name="線條" descr="線條圖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手繪多邊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2" name="手繪多邊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3" name="手繪多邊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4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5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6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7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8" name="手繪多邊形​​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9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0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1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2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3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4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5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6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7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8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9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0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1" name="手繪多邊形​​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2" name="手繪多邊形​​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3" name="手繪多邊形​​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4" name="手繪多邊形​​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5" name="手繪多邊形​​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6" name="手繪多邊形​​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7" name="手繪多邊形​​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8" name="手繪多邊形​​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9" name="手繪多邊形​​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0" name="手繪多邊形​​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1" name="手繪多邊形​​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2" name="手繪多邊形​​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3" name="手繪多邊形​​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4" name="手繪多邊形​​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5" name="手繪多邊形​​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6" name="手繪多邊形​​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7" name="手繪多邊形​​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8" name="手繪多邊形​​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9" name="手繪多邊形​​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0" name="手繪多邊形​​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1" name="手繪多邊形​​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2" name="手繪多邊形​​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3" name="手繪多邊形​​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4" name="手繪多邊形​​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5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6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7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8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9" name="手繪多邊形​​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0" name="手繪多邊形​​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1" name="手繪多邊形​​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2" name="手繪多邊形​​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3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4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5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6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7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8" name="手繪多邊形​​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9" name="手繪多邊形​​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0" name="手繪多邊形​​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1" name="手繪多邊形​​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2" name="手繪多邊形​​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3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4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5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6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7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8" name="手繪多邊形​​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9" name="手繪多邊形​​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0" name="手繪多邊形​​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1" name="手繪多邊形​​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2" name="手繪多邊形​​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3" name="手繪多邊形​​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4" name="手繪多邊形​​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6661F67-92FC-487A-8910-F31C817AFA41}" type="datetime1">
              <a:rPr lang="zh-TW" altLang="en-US" smtClean="0"/>
              <a:pPr/>
              <a:t>2018/12/4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sp>
        <p:nvSpPr>
          <p:cNvPr id="85" name="內容預留位置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56" name="線條" descr="線條圖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手繪多邊形​​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8" name="手繪多邊形​​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9" name="手繪多邊形​​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0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1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2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3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4" name="手繪多邊形​​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5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6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7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8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9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0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1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2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3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4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5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6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7" name="手繪多邊形​​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8" name="手繪多邊形​​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9" name="手繪多邊形​​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0" name="手繪多邊形​​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1" name="手繪多邊形​​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2" name="手繪多邊形​​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3" name="手繪多邊形​​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4" name="手繪多邊形​​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5" name="手繪多邊形​​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6" name="手繪多邊形​​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7" name="手繪多邊形​​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8" name="手繪多邊形​​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9" name="手繪多邊形​​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0" name="手繪多邊形​​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1" name="手繪多邊形​​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2" name="手繪多邊形​​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3" name="手繪多邊形​​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4" name="手繪多邊形​​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5" name="手繪多邊形​​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6" name="手繪多邊形​​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7" name="手繪多邊形​​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8" name="手繪多邊形​​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9" name="手繪多邊形​​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0" name="手繪多邊形​​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1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2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3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4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5" name="手繪多邊形​​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6" name="手繪多邊形​​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7" name="手繪多邊形​​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8" name="手繪多邊形​​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9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0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1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2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3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4" name="手繪多邊形​​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5" name="手繪多邊形​​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6" name="手繪多邊形​​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7" name="手繪多邊形​​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8" name="手繪多邊形​​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9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0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1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2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3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4" name="手繪多邊形​​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5" name="手繪多邊形​​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6" name="手繪多邊形​​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7" name="手繪多邊形​​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8" name="手繪多邊形​​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9" name="手繪多邊形​​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0" name="手繪多邊形​​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F82FDFD-18A2-4FA7-913D-8D2BA1111367}" type="datetime1">
              <a:rPr lang="zh-TW" altLang="en-US" smtClean="0"/>
              <a:pPr/>
              <a:t>2018/12/4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161E1E-59DD-4B90-931A-B39E9CA0383F}" type="datetime1">
              <a:rPr lang="zh-TW" altLang="en-US" smtClean="0"/>
              <a:t>2018/12/4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標題和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grpSp>
        <p:nvGrpSpPr>
          <p:cNvPr id="615" name="框架" descr="方塊圖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群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群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手繪多邊形​​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5" name="手繪多邊形​​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6" name="手繪多邊形​​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7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8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9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0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1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2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3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4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5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6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7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8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9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0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1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2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3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4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5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6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7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8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9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0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1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2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3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4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5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6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7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8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9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0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1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2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3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4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5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6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7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8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9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0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1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2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3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4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5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6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7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8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9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0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1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2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3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4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5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6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7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8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9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0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1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2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3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4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5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6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7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769" name="群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手繪多邊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1" name="手繪多邊形​​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2" name="手繪多邊形​​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3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4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5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6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7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8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9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0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1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2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3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4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5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6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7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8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9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0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1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2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3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4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5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6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7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8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9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0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1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2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3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4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5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6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7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8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9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0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1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2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3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4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5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6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7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8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9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0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1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2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3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4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5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6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7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8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9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0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1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2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3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4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5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6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7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8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9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0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1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2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3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</p:grpSp>
        <p:grpSp>
          <p:nvGrpSpPr>
            <p:cNvPr id="617" name="群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群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手繪多邊形​​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5" name="手繪多邊形​​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6" name="手繪多邊形​​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7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8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9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0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1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2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3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4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5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6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7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8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9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0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1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2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3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4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5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6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7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8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9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0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1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2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3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4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5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6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7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8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9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0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1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2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3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4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5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6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7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8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9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0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1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2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3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4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5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6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7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8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9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0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1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2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3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4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5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6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7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8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9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0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1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2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3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4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5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6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7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619" name="群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手繪多邊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1" name="手繪多邊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2" name="手繪多邊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3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4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5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6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7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8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9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0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1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2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3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4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5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6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7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8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9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0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1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2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3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4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5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6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7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8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9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0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1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2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3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4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5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6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7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8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9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0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1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2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3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4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5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6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7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8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9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0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1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2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3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4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5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6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7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8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9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0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1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2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3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4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5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6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7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8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9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0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1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2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3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</p:grpSp>
      </p:grp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51BE3ED-10D9-45DE-84C7-332EAE50BBA4}" type="datetime1">
              <a:rPr lang="zh-TW" altLang="en-US" smtClean="0"/>
              <a:pPr/>
              <a:t>2018/12/4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標題和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grpSp>
        <p:nvGrpSpPr>
          <p:cNvPr id="614" name="框架" descr="方塊圖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群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群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手繪多邊形​​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4" name="手繪多邊形​​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5" name="手繪多邊形​​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6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7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8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9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0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1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2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3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4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5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6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7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8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9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0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1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2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3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4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5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6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7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8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9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0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1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2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3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4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5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6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7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8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9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0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1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2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3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4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5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6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7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8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9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0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1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2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3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4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5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6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7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8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9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0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1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2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3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4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5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6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7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8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9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0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1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2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3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4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5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6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768" name="群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手繪多邊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0" name="手繪多邊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1" name="手繪多邊形​​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2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3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4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5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6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7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8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9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0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1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2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3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4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5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6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7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8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9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0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1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2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3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4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5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6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7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8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9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0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1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2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3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4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5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6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7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8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9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0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1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2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3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4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5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6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7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8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9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0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1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2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3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4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5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6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7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8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9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0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1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2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3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4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5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6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7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8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9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0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1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2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</p:grpSp>
        <p:grpSp>
          <p:nvGrpSpPr>
            <p:cNvPr id="616" name="群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群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手繪多邊形​​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4" name="手繪多邊形​​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5" name="手繪多邊形​​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6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7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8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9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0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1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2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3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4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5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6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7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8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9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0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1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2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3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4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5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6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7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8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9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0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1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2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3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4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5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6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7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8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9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0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1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2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3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4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5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6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7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8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9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0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1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2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3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4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5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6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7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8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9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0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1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2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3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4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5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6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7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8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9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0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1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2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3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4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5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6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618" name="群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手繪多邊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0" name="手繪多邊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1" name="手繪多邊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2" name="手繪多邊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3" name="手繪多邊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4" name="手繪多邊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5" name="手繪多邊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6" name="手繪多邊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7" name="手繪多邊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8" name="手繪多邊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9" name="手繪多邊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0" name="手繪多邊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1" name="手繪多邊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2" name="手繪多邊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3" name="手繪多邊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4" name="手繪多邊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5" name="手繪多邊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6" name="手繪多邊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7" name="手繪多邊形​​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8" name="手繪多邊形​​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9" name="手繪多邊形​​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0" name="手繪多邊形​​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1" name="手繪多邊形​​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2" name="手繪多邊形​​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3" name="手繪多邊形​​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4" name="手繪多邊形​​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5" name="手繪多邊形​​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6" name="手繪多邊形​​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7" name="手繪多邊形​​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8" name="手繪多邊形​​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9" name="手繪多邊形​​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0" name="手繪多邊形​​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1" name="手繪多邊形​​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2" name="手繪多邊形​​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3" name="手繪多邊形​​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4" name="手繪多邊形​​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5" name="手繪多邊形​​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6" name="手繪多邊形​​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7" name="手繪多邊形​​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8" name="手繪多邊形​​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9" name="手繪多邊形​​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0" name="手繪多邊形​​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1" name="手繪多邊形​​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2" name="手繪多邊形​​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3" name="手繪多邊形​​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4" name="手繪多邊形​​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5" name="手繪多邊形​​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6" name="手繪多邊形​​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7" name="手繪多邊形​​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8" name="手繪多邊形​​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9" name="手繪多邊形​​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0" name="手繪多邊形​​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1" name="手繪多邊形​​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2" name="手繪多邊形​​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3" name="手繪多邊形​​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4" name="手繪多邊形​​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5" name="手繪多邊形​​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6" name="手繪多邊形​​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7" name="手繪多邊形​​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8" name="手繪多邊形​​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9" name="手繪多邊形​​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0" name="手繪多邊形​​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1" name="手繪多邊形​​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2" name="手繪多邊形​​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3" name="手繪多邊形​​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4" name="手繪多邊形​​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5" name="手繪多邊形​​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6" name="手繪多邊形​​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7" name="手繪多邊形​​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8" name="手繪多邊形​​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9" name="手繪多邊形​​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0" name="手繪多邊形​​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1" name="手繪多邊形​​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2" name="手繪多邊形​​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</p:grpSp>
      </p:grp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461FFCF-406B-44D0-863D-71305923B20B}" type="datetime1">
              <a:rPr lang="zh-TW" altLang="en-US" smtClean="0"/>
              <a:pPr/>
              <a:t>2018/12/4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589E56E-42C2-4E97-8112-DE797D0A7C24}" type="datetime1">
              <a:rPr lang="zh-TW" altLang="en-US" smtClean="0"/>
              <a:t>2018/12/4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TW" dirty="0"/>
              <a:t>Unity &amp;</a:t>
            </a:r>
            <a:r>
              <a:rPr lang="zh-TW" altLang="en-US" dirty="0"/>
              <a:t> </a:t>
            </a:r>
            <a:r>
              <a:rPr lang="en-US" altLang="zh-TW" dirty="0"/>
              <a:t>GitHub Desktop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謝秀芳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8ED4CF-6400-451C-80BA-32599EDBF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push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7F8B4C-8978-444B-A558-C73AC75D5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862" y="1971675"/>
            <a:ext cx="95631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2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697BE1A-8EEF-4E23-AB66-2DA8CBFD2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849" y="1324001"/>
            <a:ext cx="8191500" cy="345757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4B12DA7-96E9-451D-A2CA-DE3FAB04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匯入 </a:t>
            </a:r>
            <a:r>
              <a:rPr lang="en-US" altLang="zh-TW" dirty="0"/>
              <a:t>UnityChan2D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445FDEB-6B8B-4EE2-B7E6-9B52487A6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22" y="264038"/>
            <a:ext cx="5831454" cy="273291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821E85D-4D84-4FDF-BC5D-D62D642B2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8102" y="4149080"/>
            <a:ext cx="6564874" cy="261472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47163B2-25E8-45F9-A04E-82D52A2510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884" y="4246769"/>
            <a:ext cx="18002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12DCD2-85B2-44D9-9121-6FE2BC6A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第二次 </a:t>
            </a:r>
            <a:r>
              <a:rPr lang="en-US" altLang="zh-TW" dirty="0"/>
              <a:t>Push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4E2FB2F-B89F-4945-B3E9-CE0F10B3C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180" y="685800"/>
            <a:ext cx="6814287" cy="374441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5315226-4887-4980-AA32-ED933BD54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19" y="4667250"/>
            <a:ext cx="88392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7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A7791B-A7DC-42C9-86BF-6E00601A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回朔版本</a:t>
            </a:r>
            <a:r>
              <a:rPr lang="en-US" altLang="zh-TW" dirty="0"/>
              <a:t>(</a:t>
            </a:r>
            <a:r>
              <a:rPr lang="zh-TW" altLang="en-US" dirty="0"/>
              <a:t>確保</a:t>
            </a:r>
            <a:r>
              <a:rPr lang="en-US" altLang="zh-TW" dirty="0"/>
              <a:t>Changes</a:t>
            </a:r>
            <a:r>
              <a:rPr lang="zh-TW" altLang="en-US" dirty="0"/>
              <a:t>無更新內容</a:t>
            </a:r>
            <a:r>
              <a:rPr lang="en-US" altLang="zh-TW" dirty="0"/>
              <a:t>)</a:t>
            </a:r>
            <a:br>
              <a:rPr lang="zh-TW" altLang="en-US" dirty="0"/>
            </a:br>
            <a:r>
              <a:rPr lang="zh-TW" altLang="en-US" dirty="0"/>
              <a:t>需先</a:t>
            </a:r>
            <a:r>
              <a:rPr lang="en-US" altLang="zh-TW" dirty="0"/>
              <a:t>Revert</a:t>
            </a:r>
            <a:r>
              <a:rPr lang="zh-TW" altLang="en-US" dirty="0"/>
              <a:t>當下版本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92C7226-0BC7-4DD1-83BD-A2AB6A5FE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556792"/>
            <a:ext cx="7820025" cy="40100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9E48F2F-595C-4B1C-B7AC-FE49D6AC0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28" y="3068960"/>
            <a:ext cx="37433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7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E02043-FFCF-4197-97C3-8AFF0B20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Title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E150AF9-3703-48E6-BA8D-9840510D9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2" y="1897355"/>
            <a:ext cx="5285503" cy="30542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10E56F2-11EB-47DF-84CF-DC56268C0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315" y="4655572"/>
            <a:ext cx="4181475" cy="20288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8F3AAB0-3606-457E-8240-326C6AF4F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271" y="274638"/>
            <a:ext cx="4447245" cy="435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2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D6ADE9-BBEE-4F25-9511-3C6736EEC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- void Start()</a:t>
            </a:r>
          </a:p>
          <a:p>
            <a:pPr lvl="1">
              <a:buFontTx/>
              <a:buChar char="-"/>
            </a:pPr>
            <a:r>
              <a:rPr lang="zh-TW" altLang="en-US" dirty="0"/>
              <a:t>程式開始時會執行一次</a:t>
            </a:r>
            <a:endParaRPr lang="en-US" altLang="zh-TW" dirty="0"/>
          </a:p>
          <a:p>
            <a:pPr>
              <a:buFontTx/>
              <a:buChar char="-"/>
            </a:pPr>
            <a:r>
              <a:rPr lang="en-US" altLang="zh-TW" dirty="0"/>
              <a:t>void update()</a:t>
            </a:r>
          </a:p>
          <a:p>
            <a:pPr lvl="1">
              <a:buFontTx/>
              <a:buChar char="-"/>
            </a:pPr>
            <a:r>
              <a:rPr lang="en-US" altLang="zh-TW" dirty="0"/>
              <a:t>Start</a:t>
            </a:r>
            <a:r>
              <a:rPr lang="zh-TW" altLang="en-US" dirty="0"/>
              <a:t>執行完後，會重複執行 </a:t>
            </a:r>
            <a:r>
              <a:rPr lang="en-US" altLang="zh-TW" dirty="0"/>
              <a:t>update()</a:t>
            </a:r>
          </a:p>
          <a:p>
            <a:pPr marL="0" indent="0">
              <a:buNone/>
            </a:pPr>
            <a:r>
              <a:rPr lang="en-US" altLang="zh-TW" dirty="0"/>
              <a:t>- </a:t>
            </a:r>
            <a:r>
              <a:rPr lang="en-US" altLang="zh-TW" dirty="0" err="1"/>
              <a:t>GameObject.Find</a:t>
            </a:r>
            <a:r>
              <a:rPr lang="en-US" altLang="zh-TW" dirty="0"/>
              <a:t>("XXX")</a:t>
            </a:r>
          </a:p>
          <a:p>
            <a:pPr lvl="1">
              <a:buFontTx/>
              <a:buChar char="-"/>
            </a:pPr>
            <a:r>
              <a:rPr lang="zh-TW" altLang="en-US" dirty="0"/>
              <a:t>告訴</a:t>
            </a:r>
            <a:r>
              <a:rPr lang="en-US" altLang="zh-TW" dirty="0"/>
              <a:t>Unity</a:t>
            </a:r>
            <a:r>
              <a:rPr lang="zh-TW" altLang="en-US" dirty="0"/>
              <a:t>說找出名叫</a:t>
            </a:r>
            <a:r>
              <a:rPr lang="en-US" altLang="zh-TW" dirty="0"/>
              <a:t>XXX</a:t>
            </a:r>
            <a:r>
              <a:rPr lang="zh-TW" altLang="en-US" dirty="0"/>
              <a:t>的物件</a:t>
            </a:r>
            <a:endParaRPr lang="en-US" altLang="zh-TW" dirty="0"/>
          </a:p>
          <a:p>
            <a:pPr>
              <a:buFontTx/>
              <a:buChar char="-"/>
            </a:pPr>
            <a:r>
              <a:rPr lang="en-US" altLang="zh-TW" dirty="0"/>
              <a:t>.</a:t>
            </a:r>
            <a:r>
              <a:rPr lang="en-US" altLang="zh-TW" dirty="0" err="1"/>
              <a:t>transform.position</a:t>
            </a:r>
            <a:endParaRPr lang="en-US" altLang="zh-TW" dirty="0"/>
          </a:p>
          <a:p>
            <a:pPr lvl="1">
              <a:buFontTx/>
              <a:buChar char="-"/>
            </a:pPr>
            <a:r>
              <a:rPr lang="zh-TW" altLang="en-US" dirty="0"/>
              <a:t>物件的座標</a:t>
            </a:r>
            <a:endParaRPr lang="en-US" altLang="zh-TW" dirty="0"/>
          </a:p>
          <a:p>
            <a:pPr lvl="1">
              <a:buFontTx/>
              <a:buChar char="-"/>
            </a:pPr>
            <a:r>
              <a:rPr lang="zh-TW" altLang="en-US" dirty="0"/>
              <a:t>使用三維座標 </a:t>
            </a:r>
            <a:r>
              <a:rPr lang="en-US" altLang="zh-TW" dirty="0"/>
              <a:t>Vector3(0,0,0)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33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E0221A-F2FB-4234-A146-FB048F57B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 &amp; </a:t>
            </a:r>
            <a:r>
              <a:rPr lang="en-US" altLang="zh-TW" dirty="0" err="1"/>
              <a:t>FixedUpdate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B43E90-11F0-4CC2-93BE-E936592B1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Update()</a:t>
            </a:r>
          </a:p>
          <a:p>
            <a:pPr lvl="1"/>
            <a:r>
              <a:rPr lang="en-US" altLang="zh-TW" dirty="0"/>
              <a:t>Update</a:t>
            </a:r>
            <a:r>
              <a:rPr lang="zh-TW" altLang="en-US" dirty="0"/>
              <a:t>是在每次渲染新的一幀的時候才會調用</a:t>
            </a:r>
            <a:endParaRPr lang="en-US" altLang="zh-TW" dirty="0"/>
          </a:p>
          <a:p>
            <a:r>
              <a:rPr lang="en-US" altLang="zh-TW" dirty="0" err="1"/>
              <a:t>FixedUpdate</a:t>
            </a:r>
            <a:r>
              <a:rPr lang="en-US" altLang="zh-TW" dirty="0"/>
              <a:t>()</a:t>
            </a:r>
          </a:p>
          <a:p>
            <a:pPr lvl="1"/>
            <a:r>
              <a:rPr lang="zh-TW" altLang="en-US" dirty="0"/>
              <a:t>是在固定的時間間隔執行，不受遊戲幀率的影響</a:t>
            </a:r>
            <a:endParaRPr lang="en-US" altLang="zh-TW" dirty="0"/>
          </a:p>
          <a:p>
            <a:pPr lvl="1"/>
            <a:r>
              <a:rPr lang="zh-TW" altLang="en-US" dirty="0"/>
              <a:t>處理</a:t>
            </a:r>
            <a:r>
              <a:rPr lang="en-US" altLang="zh-TW" dirty="0" err="1"/>
              <a:t>Rigidbody</a:t>
            </a:r>
            <a:r>
              <a:rPr lang="zh-TW" altLang="en-US" dirty="0"/>
              <a:t>的時候最好用</a:t>
            </a:r>
            <a:r>
              <a:rPr lang="en-US" altLang="zh-TW" dirty="0" err="1"/>
              <a:t>FixedUpdate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720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8DCDAF-FE35-44D9-BE56-36122BA03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物件基本移動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2A54558-2372-47F3-A9AD-DCBF368CB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125" y="2971800"/>
            <a:ext cx="76485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7C6F0-DDC6-45CD-B84B-37927D78E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碰撞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C7F794-C892-4F89-9E24-E77FC6779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想要讓程式判斷兩個物件有接觸，則雙方都必需要有</a:t>
            </a:r>
            <a:r>
              <a:rPr lang="en-US" altLang="zh-TW" dirty="0"/>
              <a:t>Collider</a:t>
            </a:r>
            <a:r>
              <a:rPr lang="zh-TW" altLang="en-US" dirty="0"/>
              <a:t>（碰撞器），</a:t>
            </a:r>
          </a:p>
          <a:p>
            <a:r>
              <a:rPr lang="zh-TW" altLang="en-US" dirty="0"/>
              <a:t>並且</a:t>
            </a:r>
            <a:r>
              <a:rPr lang="zh-TW" altLang="en-US" b="1" dirty="0"/>
              <a:t>正在動的一方一定要有</a:t>
            </a:r>
            <a:r>
              <a:rPr lang="en-US" altLang="zh-TW" b="1" dirty="0" err="1"/>
              <a:t>Rigidbody</a:t>
            </a:r>
            <a:r>
              <a:rPr lang="zh-TW" altLang="en-US" b="1" dirty="0"/>
              <a:t>（剛體）</a:t>
            </a:r>
            <a:r>
              <a:rPr lang="zh-TW" altLang="en-US" dirty="0"/>
              <a:t>才有效，另一方有沒有剛體無所謂。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807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887EB1-845A-414D-8B55-346D820C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Collision &amp; Trigger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110E2B-D77A-47C8-96DD-B16226B95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Collision</a:t>
            </a:r>
            <a:r>
              <a:rPr lang="zh-TW" altLang="en-US" dirty="0"/>
              <a:t>碰撞：造成物理碰撞，可以在碰撞時執行</a:t>
            </a:r>
            <a:r>
              <a:rPr lang="en-US" altLang="zh-TW" dirty="0" err="1"/>
              <a:t>OnCollision</a:t>
            </a:r>
            <a:r>
              <a:rPr lang="zh-TW" altLang="en-US" dirty="0"/>
              <a:t>函式</a:t>
            </a:r>
          </a:p>
          <a:p>
            <a:r>
              <a:rPr lang="en-US" altLang="zh-TW" dirty="0"/>
              <a:t>Trigger</a:t>
            </a:r>
            <a:r>
              <a:rPr lang="zh-TW" altLang="en-US" dirty="0"/>
              <a:t>觸發：取消所有物理碰撞，可以在觸發時執行</a:t>
            </a:r>
            <a:r>
              <a:rPr lang="en-US" altLang="zh-TW" dirty="0" err="1"/>
              <a:t>OnTrigger</a:t>
            </a:r>
            <a:r>
              <a:rPr lang="zh-TW" altLang="en-US" dirty="0"/>
              <a:t>函式</a:t>
            </a:r>
          </a:p>
          <a:p>
            <a:r>
              <a:rPr lang="zh-TW" altLang="en-US" dirty="0"/>
              <a:t>兩個物件</a:t>
            </a:r>
            <a:r>
              <a:rPr lang="en-US" altLang="zh-TW" dirty="0"/>
              <a:t>A</a:t>
            </a:r>
            <a:r>
              <a:rPr lang="zh-TW" altLang="en-US" dirty="0"/>
              <a:t>跟</a:t>
            </a:r>
            <a:r>
              <a:rPr lang="en-US" altLang="zh-TW" dirty="0"/>
              <a:t>B</a:t>
            </a:r>
            <a:r>
              <a:rPr lang="zh-TW" altLang="en-US" dirty="0"/>
              <a:t>接觸時，不可能同時產生碰撞</a:t>
            </a:r>
            <a:r>
              <a:rPr lang="en-US" altLang="zh-TW" dirty="0"/>
              <a:t>+</a:t>
            </a:r>
            <a:r>
              <a:rPr lang="zh-TW" altLang="en-US" dirty="0"/>
              <a:t>觸發，</a:t>
            </a:r>
          </a:p>
        </p:txBody>
      </p:sp>
    </p:spTree>
    <p:extLst>
      <p:ext uri="{BB962C8B-B14F-4D97-AF65-F5344CB8AC3E}">
        <p14:creationId xmlns:p14="http://schemas.microsoft.com/office/powerpoint/2010/main" val="327705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/>
              <a:t>GitHub Desktop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CF69D3-C76E-4AF8-9EB6-32C8E614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Collision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3D0D77-7DC5-47D3-B47B-0F3617A59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雙方都有碰撞器，並且至少動的一方有剛體，</a:t>
            </a:r>
          </a:p>
          <a:p>
            <a:r>
              <a:rPr lang="zh-TW" altLang="en-US" dirty="0"/>
              <a:t>就會造成碰撞，可以執行</a:t>
            </a:r>
            <a:r>
              <a:rPr lang="en-US" altLang="zh-TW" dirty="0" err="1"/>
              <a:t>OnCollision</a:t>
            </a:r>
            <a:r>
              <a:rPr lang="zh-TW" altLang="en-US" dirty="0"/>
              <a:t>函式。</a:t>
            </a:r>
            <a:endParaRPr lang="en-US" altLang="zh-TW" dirty="0"/>
          </a:p>
          <a:p>
            <a:r>
              <a:rPr lang="zh-TW" altLang="en-US" dirty="0"/>
              <a:t>當進入碰撞器，</a:t>
            </a:r>
            <a:r>
              <a:rPr lang="en-US" altLang="zh-TW" dirty="0"/>
              <a:t>void </a:t>
            </a:r>
            <a:r>
              <a:rPr lang="en-US" altLang="zh-TW" dirty="0" err="1"/>
              <a:t>OnCollisionEnter</a:t>
            </a:r>
            <a:r>
              <a:rPr lang="en-US" altLang="zh-TW" dirty="0"/>
              <a:t>( Collision col)</a:t>
            </a:r>
          </a:p>
          <a:p>
            <a:r>
              <a:rPr lang="zh-TW" altLang="en-US" dirty="0"/>
              <a:t>當退出碰撞器，</a:t>
            </a:r>
            <a:r>
              <a:rPr lang="en-US" altLang="zh-TW" dirty="0"/>
              <a:t>void </a:t>
            </a:r>
            <a:r>
              <a:rPr lang="en-US" altLang="zh-TW" dirty="0" err="1"/>
              <a:t>OnCollisionExit</a:t>
            </a:r>
            <a:r>
              <a:rPr lang="en-US" altLang="zh-TW" dirty="0"/>
              <a:t>( Collision col)</a:t>
            </a:r>
          </a:p>
          <a:p>
            <a:r>
              <a:rPr lang="zh-TW" altLang="en-US" dirty="0"/>
              <a:t>當停留碰撞器，</a:t>
            </a:r>
            <a:r>
              <a:rPr lang="en-US" altLang="zh-TW" dirty="0"/>
              <a:t>void </a:t>
            </a:r>
            <a:r>
              <a:rPr lang="en-US" altLang="zh-TW" dirty="0" err="1"/>
              <a:t>OnCollisionStay</a:t>
            </a:r>
            <a:r>
              <a:rPr lang="en-US" altLang="zh-TW" dirty="0"/>
              <a:t>( Collision col)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E8A5EC7-2155-48E0-AE5E-8DB5033FC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0" y="3727916"/>
            <a:ext cx="31718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6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8C7776-715C-444E-9CD0-50C13571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Trigger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312C12-EDA4-4ABF-A70D-130C25401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雙方都有碰撞器，並且至少動的一方有剛體</a:t>
            </a:r>
          </a:p>
          <a:p>
            <a:r>
              <a:rPr lang="zh-TW" altLang="en-US" dirty="0"/>
              <a:t>至少其中一方的碰撞器有勾觸發器，就會造成觸發，可以執行</a:t>
            </a:r>
            <a:r>
              <a:rPr lang="en-US" altLang="zh-TW" dirty="0" err="1"/>
              <a:t>OnTrigger</a:t>
            </a:r>
            <a:r>
              <a:rPr lang="zh-TW" altLang="en-US" dirty="0"/>
              <a:t>函式</a:t>
            </a:r>
            <a:endParaRPr lang="en-US" altLang="zh-TW" dirty="0"/>
          </a:p>
          <a:p>
            <a:r>
              <a:rPr lang="zh-TW" altLang="en-US" dirty="0"/>
              <a:t>當進入觸發器，</a:t>
            </a:r>
            <a:r>
              <a:rPr lang="en-US" altLang="zh-TW" dirty="0"/>
              <a:t>void </a:t>
            </a:r>
            <a:r>
              <a:rPr lang="en-US" altLang="zh-TW" dirty="0" err="1"/>
              <a:t>OnTriggerEnter</a:t>
            </a:r>
            <a:r>
              <a:rPr lang="en-US" altLang="zh-TW" dirty="0"/>
              <a:t>( Collider col)</a:t>
            </a:r>
          </a:p>
          <a:p>
            <a:r>
              <a:rPr lang="zh-TW" altLang="en-US" dirty="0"/>
              <a:t>當退出觸發器，</a:t>
            </a:r>
            <a:r>
              <a:rPr lang="en-US" altLang="zh-TW" dirty="0"/>
              <a:t>void </a:t>
            </a:r>
            <a:r>
              <a:rPr lang="en-US" altLang="zh-TW" dirty="0" err="1"/>
              <a:t>OnTriggerExit</a:t>
            </a:r>
            <a:r>
              <a:rPr lang="en-US" altLang="zh-TW" dirty="0"/>
              <a:t>( Collider col)</a:t>
            </a:r>
          </a:p>
          <a:p>
            <a:r>
              <a:rPr lang="zh-TW" altLang="en-US" dirty="0"/>
              <a:t>當停留觸發器，</a:t>
            </a:r>
            <a:r>
              <a:rPr lang="en-US" altLang="zh-TW" dirty="0"/>
              <a:t>void </a:t>
            </a:r>
            <a:r>
              <a:rPr lang="en-US" altLang="zh-TW" dirty="0" err="1"/>
              <a:t>OnTriggerStay</a:t>
            </a:r>
            <a:r>
              <a:rPr lang="en-US" altLang="zh-TW" dirty="0"/>
              <a:t>( Collider col 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B575D02-2BB1-43F7-A73E-AE1EDE34F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708" y="4581128"/>
            <a:ext cx="33623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1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C703AE-8EC0-4DDD-A83E-604916054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Loading Scene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8F27ED-E88F-47ED-B7BA-21AE71E6F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F820960-81FB-4244-ABBA-06DF72A08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1752600"/>
            <a:ext cx="7829550" cy="44196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19C33F1-B2E0-42F0-A6C1-78FFF934A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453" y="2132856"/>
            <a:ext cx="3844652" cy="16859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E4600A2-607C-421B-ABFF-4693616AD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6294" y="4510540"/>
            <a:ext cx="376297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8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F0D2EA-9439-4F95-8BB1-ED81A91E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Invoke </a:t>
            </a:r>
            <a:r>
              <a:rPr lang="zh-TW" altLang="en-US" dirty="0"/>
              <a:t>延時調用函數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31E6C0-60C0-49A7-836B-F655EEC02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844824"/>
            <a:ext cx="9144000" cy="4267200"/>
          </a:xfrm>
        </p:spPr>
        <p:txBody>
          <a:bodyPr/>
          <a:lstStyle/>
          <a:p>
            <a:r>
              <a:rPr lang="zh-TW" altLang="en-US" dirty="0"/>
              <a:t>要先載入 </a:t>
            </a:r>
            <a:r>
              <a:rPr lang="en-US" altLang="zh-TW" dirty="0"/>
              <a:t>using </a:t>
            </a:r>
            <a:r>
              <a:rPr lang="en-US" altLang="zh-TW" dirty="0" err="1"/>
              <a:t>UnityEngine.Events</a:t>
            </a:r>
            <a:endParaRPr lang="en-US" altLang="zh-TW" dirty="0"/>
          </a:p>
          <a:p>
            <a:r>
              <a:rPr lang="en-US" altLang="zh-TW" dirty="0"/>
              <a:t>Invoke( “</a:t>
            </a:r>
            <a:r>
              <a:rPr lang="en-US" altLang="zh-TW" dirty="0" err="1"/>
              <a:t>methodName</a:t>
            </a:r>
            <a:r>
              <a:rPr lang="en-US" altLang="zh-TW" dirty="0"/>
              <a:t>”,n);</a:t>
            </a:r>
          </a:p>
          <a:p>
            <a:pPr lvl="1"/>
            <a:r>
              <a:rPr lang="zh-TW" altLang="en-US" dirty="0"/>
              <a:t> </a:t>
            </a:r>
            <a:r>
              <a:rPr lang="en-US" altLang="zh-TW" dirty="0"/>
              <a:t>n </a:t>
            </a:r>
            <a:r>
              <a:rPr lang="zh-TW" altLang="en-US" dirty="0"/>
              <a:t>秒後會去掉用 </a:t>
            </a:r>
            <a:r>
              <a:rPr lang="en-US" altLang="zh-TW" dirty="0" err="1"/>
              <a:t>methodName</a:t>
            </a:r>
            <a:r>
              <a:rPr lang="zh-TW" altLang="en-US" dirty="0"/>
              <a:t>方法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A4B44B5-DF35-4C04-BB02-FFB52C2F5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468" y="3284984"/>
            <a:ext cx="42291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9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30F44C-595A-4F48-B57C-64C33BB7E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GameState</a:t>
            </a:r>
            <a:r>
              <a:rPr lang="en-US" altLang="zh-TW" dirty="0"/>
              <a:t> </a:t>
            </a:r>
            <a:r>
              <a:rPr lang="zh-TW" altLang="en-US" dirty="0"/>
              <a:t>狀態機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A1FA62-BE85-4402-8044-79BAD3698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308" y="3372521"/>
            <a:ext cx="4953000" cy="15335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50CB767-83BF-45DD-841E-6EE7DD6BD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861" y="1879598"/>
            <a:ext cx="35433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1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5EA580-A12E-4D56-8BC7-7BD17908E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FixedUpdate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64C7075-33B6-4064-8236-D5874A9EA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004" y="2060848"/>
            <a:ext cx="75533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7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97110B-1743-4BB1-85E4-93F75F50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移動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E36DFA3-E70F-4183-8F1C-4A2032E9C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88" y="1896278"/>
            <a:ext cx="74771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9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17C3F5-285C-4CE0-A582-6C4D7866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跳耀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1412D7C-C9C5-4F48-A7CE-5C003EA5C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72" y="1671637"/>
            <a:ext cx="73152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5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B41CBB-872B-4542-9C2C-CEE745F63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吃金幣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5EFA27B-387D-41BD-B19D-EDFBEE9C7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180" y="630237"/>
            <a:ext cx="589597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6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73A4160-C09C-4475-83AB-0533E766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GitHub</a:t>
            </a:r>
            <a:r>
              <a:rPr lang="zh-TW" altLang="en-US" dirty="0"/>
              <a:t>：</a:t>
            </a:r>
            <a:r>
              <a:rPr lang="en-US" altLang="zh-TW" dirty="0"/>
              <a:t>https://github.com/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C4CEEF7-20F5-412C-ACD7-C90DE5F52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1C6F0D4-F6C0-4F1F-B7D2-F938C5890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2" y="1680566"/>
            <a:ext cx="10878197" cy="485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3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A072E1D-9AD3-4629-B055-2C34A8C9C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repository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DAF8AF7-6533-4B64-96AC-4999EA1FA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028" y="1436361"/>
            <a:ext cx="7632848" cy="515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3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71A7B10-E85C-4FEE-9DF3-B7B068D7A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633" y="2420888"/>
            <a:ext cx="7067550" cy="42862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9C74A0D-CE08-4989-8B79-12060726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75537BD-19C4-4EB0-BF96-7401DE709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64" y="1295400"/>
            <a:ext cx="6429210" cy="349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4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90911-BF54-41C7-AFFA-63506104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GitHub Desktop</a:t>
            </a:r>
            <a:r>
              <a:rPr lang="zh-TW" altLang="en-US" dirty="0"/>
              <a:t>：</a:t>
            </a:r>
            <a:r>
              <a:rPr lang="en-US" altLang="zh-TW" dirty="0"/>
              <a:t>https://desktop.github.com/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574478-E753-4873-849B-98357CA9E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0" y="1628799"/>
            <a:ext cx="8352928" cy="480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3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8A0F3B-35BA-4C2E-9ABF-E05FE90C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Clone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5DF34DA-E184-4CCF-9EF5-C8CE209EF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484784"/>
            <a:ext cx="8058150" cy="35433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D9D24C8-7000-42D9-B0B9-4AB6B18C7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572" y="1789094"/>
            <a:ext cx="4157489" cy="448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6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62402A-0552-45F9-BACC-8DC4A646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</a:t>
            </a:r>
            <a:r>
              <a:rPr lang="en-US" altLang="zh-TW" dirty="0"/>
              <a:t>Unity</a:t>
            </a:r>
            <a:r>
              <a:rPr lang="zh-TW" altLang="en-US" dirty="0"/>
              <a:t>專案檔，存在剛剛的路徑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EF4FF8A-1561-4D7B-9486-60D7A9CB1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674" y="2224087"/>
            <a:ext cx="87534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4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792F04-19C6-4747-86AE-A38AA86DD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commit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75E887-DCAD-4D26-8890-C4971894A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118" y="188640"/>
            <a:ext cx="5425825" cy="639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9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6_TF02804846_TF02804846.potx" id="{3FE80767-388A-45D3-A464-874557DCEE83}" vid="{F603BDC4-59DE-46BD-BE43-6B7C1150DAC5}"/>
    </a:ext>
  </a:extLst>
</a:theme>
</file>

<file path=ppt/theme/theme2.xml><?xml version="1.0" encoding="utf-8"?>
<a:theme xmlns:a="http://schemas.openxmlformats.org/drawingml/2006/main" name="Office 佈景主題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黑板教育簡報 (寬螢幕)</Template>
  <TotalTime>203</TotalTime>
  <Words>434</Words>
  <Application>Microsoft Office PowerPoint</Application>
  <PresentationFormat>自訂</PresentationFormat>
  <Paragraphs>64</Paragraphs>
  <Slides>28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2" baseType="lpstr">
      <vt:lpstr>Microsoft JhengHei UI</vt:lpstr>
      <vt:lpstr>Arial</vt:lpstr>
      <vt:lpstr>Consolas</vt:lpstr>
      <vt:lpstr>黑板 16x9</vt:lpstr>
      <vt:lpstr>Unity &amp; GitHub Desktop</vt:lpstr>
      <vt:lpstr>GitHub Desktop</vt:lpstr>
      <vt:lpstr>GitHub：https://github.com/</vt:lpstr>
      <vt:lpstr>Create repository</vt:lpstr>
      <vt:lpstr>Git</vt:lpstr>
      <vt:lpstr>GitHub Desktop：https://desktop.github.com/</vt:lpstr>
      <vt:lpstr>Clone</vt:lpstr>
      <vt:lpstr>開Unity專案檔，存在剛剛的路徑</vt:lpstr>
      <vt:lpstr>commit</vt:lpstr>
      <vt:lpstr>push</vt:lpstr>
      <vt:lpstr>匯入 UnityChan2D</vt:lpstr>
      <vt:lpstr>第二次 Push</vt:lpstr>
      <vt:lpstr>回朔版本(確保Changes無更新內容) 需先Revert當下版本</vt:lpstr>
      <vt:lpstr>Title</vt:lpstr>
      <vt:lpstr>PowerPoint 簡報</vt:lpstr>
      <vt:lpstr>Update &amp; FixedUpdate</vt:lpstr>
      <vt:lpstr>物件基本移動</vt:lpstr>
      <vt:lpstr>碰撞</vt:lpstr>
      <vt:lpstr>Collision &amp; Trigger</vt:lpstr>
      <vt:lpstr>Collision setting</vt:lpstr>
      <vt:lpstr>Trigger Setting</vt:lpstr>
      <vt:lpstr>Loading Scene</vt:lpstr>
      <vt:lpstr>Invoke 延時調用函數</vt:lpstr>
      <vt:lpstr>GameState 狀態機</vt:lpstr>
      <vt:lpstr>FixedUpdate</vt:lpstr>
      <vt:lpstr>移動</vt:lpstr>
      <vt:lpstr>跳耀</vt:lpstr>
      <vt:lpstr>吃金幣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試教</dc:title>
  <dc:creator>Shawn Hsieh</dc:creator>
  <cp:lastModifiedBy>Shawn Hsieh</cp:lastModifiedBy>
  <cp:revision>23</cp:revision>
  <dcterms:created xsi:type="dcterms:W3CDTF">2018-12-04T04:56:55Z</dcterms:created>
  <dcterms:modified xsi:type="dcterms:W3CDTF">2018-12-04T10:10:34Z</dcterms:modified>
</cp:coreProperties>
</file>