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4D9B5267-CB0B-4D4F-AE9A-411C3866D79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9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31EC-D44A-44F6-9AE8-88963DC5196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9BAF0-3ACD-46AE-84B1-B6356FCE575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IoI4rNgLV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25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E4575D"/>
                </a:solidFill>
                <a:latin typeface="+mn-lt"/>
              </a:rPr>
              <a:t>Веб-додаток для створення мелодій за допомогою віртуального піаніно</a:t>
            </a:r>
            <a:endParaRPr lang="en-US" b="1" dirty="0">
              <a:solidFill>
                <a:srgbClr val="E4575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2270"/>
            <a:ext cx="9144000" cy="1655762"/>
          </a:xfrm>
        </p:spPr>
        <p:txBody>
          <a:bodyPr/>
          <a:lstStyle/>
          <a:p>
            <a:r>
              <a:rPr lang="uk-UA" dirty="0"/>
              <a:t>Городченко А.В.</a:t>
            </a:r>
          </a:p>
          <a:p>
            <a:r>
              <a:rPr lang="uk-UA" dirty="0"/>
              <a:t>група КП-72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AE1EC-B9FC-42E1-B6AA-7B4BA58D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Завдання на КР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A34F67-3AB3-4D5A-A22E-BD62893A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4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uk-UA" sz="3600" dirty="0"/>
              <a:t>Завданням на КР було </a:t>
            </a:r>
            <a:r>
              <a:rPr lang="uk-UA" sz="3600" b="1" dirty="0"/>
              <a:t>створення веб-додатку для створення мелодій за допомогою віртуального піаніно</a:t>
            </a:r>
            <a:r>
              <a:rPr lang="uk-UA" sz="36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uk-UA" sz="3600" dirty="0"/>
          </a:p>
          <a:p>
            <a:pPr marL="0" indent="0">
              <a:lnSpc>
                <a:spcPct val="120000"/>
              </a:lnSpc>
              <a:buNone/>
            </a:pPr>
            <a:r>
              <a:rPr lang="uk-UA" sz="3600" dirty="0"/>
              <a:t>Основні вимоги до системи:</a:t>
            </a:r>
          </a:p>
          <a:p>
            <a:pPr marL="342900" lvl="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uk-UA" sz="3600" dirty="0">
                <a:effectLst/>
                <a:ea typeface="Times New Roman" panose="02020603050405020304" pitchFamily="18" charset="0"/>
              </a:rPr>
              <a:t>Програвання нот за допомогою курсору</a:t>
            </a:r>
          </a:p>
          <a:p>
            <a:pPr marL="342900" lvl="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uk-UA" sz="3600" dirty="0">
                <a:effectLst/>
                <a:ea typeface="Times New Roman" panose="02020603050405020304" pitchFamily="18" charset="0"/>
              </a:rPr>
              <a:t>Програвання нот за допомогою клавіатури</a:t>
            </a:r>
          </a:p>
          <a:p>
            <a:pPr marL="342900" lvl="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uk-UA" sz="3600" dirty="0">
                <a:effectLst/>
                <a:ea typeface="Times New Roman" panose="02020603050405020304" pitchFamily="18" charset="0"/>
              </a:rPr>
              <a:t>Запис програної мелодії</a:t>
            </a:r>
          </a:p>
          <a:p>
            <a:pPr marL="342900" lvl="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uk-UA" sz="3600" dirty="0">
                <a:effectLst/>
                <a:ea typeface="Times New Roman" panose="02020603050405020304" pitchFamily="18" charset="0"/>
              </a:rPr>
              <a:t>Прослуховування програної мелодії</a:t>
            </a:r>
          </a:p>
          <a:p>
            <a:pPr marL="342900" lvl="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uk-UA" sz="3600" dirty="0">
                <a:effectLst/>
                <a:ea typeface="Times New Roman" panose="02020603050405020304" pitchFamily="18" charset="0"/>
              </a:rPr>
              <a:t>Завантаження програної мелодії на пристрій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638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BD399-AB0D-4317-8E01-46131CF8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технології	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192814-2417-47A0-9292-9AE764DC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err="1"/>
              <a:t>Серверна</a:t>
            </a:r>
            <a:r>
              <a:rPr lang="ru-RU" sz="3200" dirty="0"/>
              <a:t> </a:t>
            </a:r>
            <a:r>
              <a:rPr lang="ru-RU" sz="3200" dirty="0" err="1"/>
              <a:t>частина</a:t>
            </a:r>
            <a:r>
              <a:rPr lang="en-US" sz="3200" dirty="0"/>
              <a:t> – Python, Python Flask.</a:t>
            </a:r>
          </a:p>
          <a:p>
            <a:r>
              <a:rPr lang="ru-RU" sz="3200" dirty="0"/>
              <a:t>К</a:t>
            </a:r>
            <a:r>
              <a:rPr lang="uk-UA" sz="3200" dirty="0" err="1"/>
              <a:t>лієнтська</a:t>
            </a:r>
            <a:r>
              <a:rPr lang="uk-UA" sz="3200" dirty="0"/>
              <a:t> частина</a:t>
            </a:r>
            <a:r>
              <a:rPr lang="en-US" sz="3200" dirty="0"/>
              <a:t> – JavaScript, Bootstrap, ReactJS.</a:t>
            </a:r>
          </a:p>
          <a:p>
            <a:r>
              <a:rPr lang="uk-UA" sz="3200" dirty="0"/>
              <a:t>Середовище розроблення </a:t>
            </a:r>
            <a:r>
              <a:rPr lang="en-US" sz="3200" dirty="0"/>
              <a:t>– WebStorm 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788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92670-1AEA-443C-A894-1B79E00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Демонтра</a:t>
            </a:r>
            <a:r>
              <a:rPr lang="uk-UA" dirty="0" err="1"/>
              <a:t>ція</a:t>
            </a:r>
            <a:r>
              <a:rPr lang="uk-UA" dirty="0"/>
              <a:t> розробленого ПЗ </a:t>
            </a:r>
            <a:br>
              <a:rPr lang="uk-UA" dirty="0"/>
            </a:br>
            <a:r>
              <a:rPr lang="uk-UA" dirty="0"/>
              <a:t>(Скріншоти роботи програми)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FD941D6-500C-4837-8FE8-60CBC51B3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49" y="1797221"/>
            <a:ext cx="10142455" cy="4762039"/>
          </a:xfrm>
        </p:spPr>
      </p:pic>
    </p:spTree>
    <p:extLst>
      <p:ext uri="{BB962C8B-B14F-4D97-AF65-F5344CB8AC3E}">
        <p14:creationId xmlns:p14="http://schemas.microsoft.com/office/powerpoint/2010/main" val="23564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1E737-E446-4046-A0B6-87F09B77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Демонстра</a:t>
            </a:r>
            <a:r>
              <a:rPr lang="uk-UA" dirty="0" err="1"/>
              <a:t>ція</a:t>
            </a:r>
            <a:r>
              <a:rPr lang="uk-UA" dirty="0"/>
              <a:t> розробленого ПЗ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EE237F-3BB0-4A4C-BF0C-692AB45E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Посилання на відео демонстрації роботи програми: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https://youtu.be/gIoI4rNgLVo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0258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77418B5-1D66-448E-8637-B6267C26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696" y="953687"/>
            <a:ext cx="9144000" cy="2387600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976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116</Words>
  <Application>Microsoft Office PowerPoint</Application>
  <PresentationFormat>Широкий екран</PresentationFormat>
  <Paragraphs>22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Веб-додаток для створення мелодій за допомогою віртуального піаніно</vt:lpstr>
      <vt:lpstr>Завдання на КР</vt:lpstr>
      <vt:lpstr>Використані технології </vt:lpstr>
      <vt:lpstr>Демонтрація розробленого ПЗ  (Скріншоти роботи програми)</vt:lpstr>
      <vt:lpstr>Демонстрація розробленого ПЗ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Анна Городченко</cp:lastModifiedBy>
  <cp:revision>6</cp:revision>
  <dcterms:created xsi:type="dcterms:W3CDTF">2020-05-19T07:15:40Z</dcterms:created>
  <dcterms:modified xsi:type="dcterms:W3CDTF">2020-12-11T11:21:37Z</dcterms:modified>
</cp:coreProperties>
</file>