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7"/>
  </p:notesMasterIdLst>
  <p:sldIdLst>
    <p:sldId id="256" r:id="rId2"/>
    <p:sldId id="257" r:id="rId3"/>
    <p:sldId id="263" r:id="rId4"/>
    <p:sldId id="259" r:id="rId5"/>
    <p:sldId id="270" r:id="rId6"/>
    <p:sldId id="271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63"/>
            <p14:sldId id="259"/>
            <p14:sldId id="270"/>
            <p14:sldId id="271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08/11/2013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08/11/2013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08/11/2013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08/11/2013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08/11/2013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08/11/2013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08/11/2013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08/11/2013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Raganati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: 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: </a:t>
            </a:r>
            <a:r>
              <a:rPr lang="en-US" dirty="0" smtClean="0"/>
              <a:t>MS SQL-Server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16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Triggers são baseadas no modelo</a:t>
            </a:r>
          </a:p>
          <a:p>
            <a:pPr marL="0" indent="0">
              <a:buNone/>
            </a:pPr>
            <a:r>
              <a:rPr lang="pt-BR" dirty="0" smtClean="0"/>
              <a:t>	ECA 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), quando um evento ocorre</a:t>
            </a:r>
          </a:p>
          <a:p>
            <a:pPr marL="0" indent="0">
              <a:buNone/>
            </a:pPr>
            <a:r>
              <a:rPr lang="pt-BR" dirty="0" smtClean="0"/>
              <a:t>	e </a:t>
            </a:r>
            <a:r>
              <a:rPr lang="pt-BR" dirty="0"/>
              <a:t>alguma condição associada é verdadeira, executamos uma</a:t>
            </a:r>
          </a:p>
          <a:p>
            <a:pPr marL="0" indent="0">
              <a:buNone/>
            </a:pPr>
            <a:r>
              <a:rPr lang="pt-BR" dirty="0" smtClean="0"/>
              <a:t>	ação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suportavam</a:t>
            </a:r>
          </a:p>
          <a:p>
            <a:pPr marL="0" indent="0">
              <a:buNone/>
            </a:pPr>
            <a:r>
              <a:rPr lang="pt-BR" dirty="0" smtClean="0"/>
              <a:t>	triggers </a:t>
            </a:r>
            <a:r>
              <a:rPr lang="pt-BR" dirty="0"/>
              <a:t>surgiram no começo da década de 90, hoje em dia</a:t>
            </a:r>
          </a:p>
          <a:p>
            <a:pPr marL="0" indent="0">
              <a:buNone/>
            </a:pPr>
            <a:r>
              <a:rPr lang="pt-BR" dirty="0" smtClean="0"/>
              <a:t>	todos </a:t>
            </a:r>
            <a:r>
              <a:rPr lang="pt-BR" dirty="0"/>
              <a:t>os vendedores de </a:t>
            </a:r>
            <a:r>
              <a:rPr lang="pt-BR" dirty="0" err="1"/>
              <a:t>SGBDs</a:t>
            </a:r>
            <a:r>
              <a:rPr lang="pt-BR" dirty="0"/>
              <a:t> relacionais tem suporte a</a:t>
            </a:r>
          </a:p>
          <a:p>
            <a:pPr marL="0" indent="0">
              <a:buNone/>
            </a:pPr>
            <a:r>
              <a:rPr lang="pt-BR" dirty="0" smtClean="0"/>
              <a:t>	triggers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Classificações</a:t>
            </a:r>
            <a:r>
              <a:rPr lang="en-US" dirty="0" smtClean="0"/>
              <a:t> de Triggers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379200"/>
            <a:ext cx="8947150" cy="577016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e </a:t>
            </a:r>
            <a:r>
              <a:rPr lang="en-US" dirty="0" err="1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logica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padronizaçao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163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Íon</vt:lpstr>
      <vt:lpstr>Panorama prático sobre estado atual dos bancos de dados ativos</vt:lpstr>
      <vt:lpstr>Motivação</vt:lpstr>
      <vt:lpstr>Tabela Comparativa</vt:lpstr>
      <vt:lpstr>Practical Applications of Triggers and Constraints: Successes and Lingering Issues</vt:lpstr>
      <vt:lpstr>Classificações de Triggers</vt:lpstr>
      <vt:lpstr>Vantagens e desvantagens</vt:lpstr>
      <vt:lpstr>Toward an Active Database Platform for Guiding Urban Pedestrians</vt:lpstr>
      <vt:lpstr>Características técnicas: MS SQL-Server </vt:lpstr>
      <vt:lpstr>Características técnicas: MySQL</vt:lpstr>
      <vt:lpstr>Cenário</vt:lpstr>
      <vt:lpstr>Descrição dos testes</vt:lpstr>
      <vt:lpstr>Modelagem: MySQL</vt:lpstr>
      <vt:lpstr>Modelagem: MS SQL-Server</vt:lpstr>
      <vt:lpstr>Conclusão dos testes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Caio Valente</cp:lastModifiedBy>
  <cp:revision>8</cp:revision>
  <dcterms:created xsi:type="dcterms:W3CDTF">2013-11-08T14:48:50Z</dcterms:created>
  <dcterms:modified xsi:type="dcterms:W3CDTF">2013-11-08T15:48:23Z</dcterms:modified>
</cp:coreProperties>
</file>