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3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6" r:id="rId17"/>
    <p:sldId id="265" r:id="rId18"/>
    <p:sldId id="277" r:id="rId19"/>
    <p:sldId id="268" r:id="rId20"/>
    <p:sldId id="27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6"/>
            <p14:sldId id="265"/>
            <p14:sldId id="277"/>
            <p14:sldId id="268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2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0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7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5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80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3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brilha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98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responde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4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</a:p>
          <a:p>
            <a:endParaRPr lang="en-US" dirty="0" smtClean="0"/>
          </a:p>
          <a:p>
            <a:r>
              <a:rPr lang="en-US" dirty="0" err="1" smtClean="0"/>
              <a:t>Acess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Baseado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MS Jet Engine, SGBD </a:t>
            </a:r>
            <a:r>
              <a:rPr lang="en-US" baseline="0" dirty="0" err="1" smtClean="0"/>
              <a:t>Relacional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suporta</a:t>
            </a:r>
            <a:r>
              <a:rPr lang="en-US" baseline="0" dirty="0" smtClean="0"/>
              <a:t> trigger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2010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MSQL Server Compact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dispositivos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moveis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SGBD </a:t>
            </a:r>
            <a:r>
              <a:rPr lang="en-US" baseline="0" dirty="0" err="1" smtClean="0"/>
              <a:t>relacional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suporta</a:t>
            </a:r>
            <a:r>
              <a:rPr lang="en-US" baseline="0" dirty="0" smtClean="0"/>
              <a:t> triggers</a:t>
            </a:r>
            <a:endParaRPr lang="en-US" dirty="0" smtClean="0"/>
          </a:p>
          <a:p>
            <a:r>
              <a:rPr lang="en-US" dirty="0" err="1" smtClean="0"/>
              <a:t>MonetDB</a:t>
            </a:r>
            <a:r>
              <a:rPr lang="en-US" dirty="0" smtClean="0"/>
              <a:t> -&gt; SGBD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colunas</a:t>
            </a:r>
            <a:endParaRPr lang="en-US" dirty="0" smtClean="0"/>
          </a:p>
          <a:p>
            <a:r>
              <a:rPr lang="en-US" baseline="0" dirty="0" smtClean="0"/>
              <a:t>RDM server-&gt;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relacional+Modelo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8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(Gabriel)Uma das motivações para a</a:t>
            </a:r>
            <a:r>
              <a:rPr lang="pt-BR" baseline="0" dirty="0" smtClean="0"/>
              <a:t> escolha desse artigo foi que tenho como projeto de pesquisa o Smart Audio City Guide que é um projeto do professor Marco Gerosa, junto com alunos da FAU. E esse sistema é o Smart Audio City Guide e ele tem como intuito auxiliar a locação de deficientes visuais em ambiente urbano.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13/11/2013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13/11/2013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13/11/2013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</a:t>
            </a:r>
            <a:r>
              <a:rPr lang="pt-BR" dirty="0" smtClean="0"/>
              <a:t>outros</a:t>
            </a:r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–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104293" y="1639129"/>
            <a:ext cx="8946541" cy="41954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80" y="3456784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32" y="3736869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1872891"/>
            <a:ext cx="5323156" cy="429947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Moeda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Código</a:t>
            </a:r>
            <a:r>
              <a:rPr lang="en-US" dirty="0" smtClean="0">
                <a:sym typeface="Wingdings" panose="05000000000000000000" pitchFamily="2" charset="2"/>
              </a:rPr>
              <a:t> da </a:t>
            </a:r>
            <a:r>
              <a:rPr lang="en-US" dirty="0" err="1" smtClean="0">
                <a:sym typeface="Wingdings" panose="05000000000000000000" pitchFamily="2" charset="2"/>
              </a:rPr>
              <a:t>moeda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país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exemplo</a:t>
            </a:r>
            <a:r>
              <a:rPr lang="en-US" dirty="0" smtClean="0">
                <a:sym typeface="Wingdings" panose="05000000000000000000" pitchFamily="2" charset="2"/>
              </a:rPr>
              <a:t> USD e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Taxa  </a:t>
            </a:r>
            <a:r>
              <a:rPr lang="en-US" dirty="0" err="1" smtClean="0">
                <a:sym typeface="Wingdings" panose="05000000000000000000" pitchFamily="2" charset="2"/>
              </a:rPr>
              <a:t>Representa</a:t>
            </a:r>
            <a:r>
              <a:rPr lang="en-US" dirty="0" smtClean="0">
                <a:sym typeface="Wingdings" panose="05000000000000000000" pitchFamily="2" charset="2"/>
              </a:rPr>
              <a:t> a taxa de </a:t>
            </a: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a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entre </a:t>
            </a:r>
            <a:r>
              <a:rPr lang="en-US" dirty="0" err="1" smtClean="0">
                <a:sym typeface="Wingdings" panose="05000000000000000000" pitchFamily="2" charset="2"/>
              </a:rPr>
              <a:t>duas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taxas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Boleto</a:t>
            </a:r>
            <a:r>
              <a:rPr lang="en-US" dirty="0" smtClean="0">
                <a:sym typeface="Wingdings" panose="05000000000000000000" pitchFamily="2" charset="2"/>
              </a:rPr>
              <a:t>  É </a:t>
            </a:r>
            <a:r>
              <a:rPr lang="en-US" dirty="0" err="1" smtClean="0">
                <a:sym typeface="Wingdings" panose="05000000000000000000" pitchFamily="2" charset="2"/>
              </a:rPr>
              <a:t>uma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intenção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compra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Usado</a:t>
            </a:r>
            <a:r>
              <a:rPr lang="en-US" dirty="0" smtClean="0"/>
              <a:t> Jobs </a:t>
            </a:r>
            <a:r>
              <a:rPr lang="en-US" dirty="0" err="1" smtClean="0"/>
              <a:t>em</a:t>
            </a:r>
            <a:r>
              <a:rPr lang="en-US" dirty="0" smtClean="0"/>
              <a:t> SQL-Server e Events </a:t>
            </a:r>
            <a:r>
              <a:rPr lang="en-US" dirty="0" err="1" smtClean="0"/>
              <a:t>em</a:t>
            </a:r>
            <a:r>
              <a:rPr lang="en-US" dirty="0" smtClean="0"/>
              <a:t> MySQL </a:t>
            </a:r>
            <a:r>
              <a:rPr lang="en-US" dirty="0" err="1" smtClean="0"/>
              <a:t>atualizamos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 resolver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</a:t>
            </a:r>
            <a:r>
              <a:rPr lang="en-US" dirty="0" err="1" smtClean="0"/>
              <a:t>atualizadas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smtClean="0"/>
              <a:t>testes</a:t>
            </a:r>
            <a:br>
              <a:rPr lang="en-US" dirty="0" smtClean="0"/>
            </a:br>
            <a:r>
              <a:rPr lang="pt-BR" sz="2400" dirty="0" smtClean="0"/>
              <a:t>Compra </a:t>
            </a:r>
            <a:r>
              <a:rPr lang="pt-BR" sz="2400" dirty="0"/>
              <a:t>de cambio apresenta uma validade de 2 dias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inserção</a:t>
            </a:r>
            <a:r>
              <a:rPr lang="en-US" dirty="0" smtClean="0"/>
              <a:t> de taxa é </a:t>
            </a:r>
            <a:r>
              <a:rPr lang="en-US" dirty="0" err="1" smtClean="0"/>
              <a:t>disparado</a:t>
            </a:r>
            <a:r>
              <a:rPr lang="en-US" dirty="0" smtClean="0"/>
              <a:t> um trigger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endParaRPr lang="en-US" dirty="0"/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SQL-Server</a:t>
            </a:r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um Job, </a:t>
            </a:r>
            <a:r>
              <a:rPr lang="en-US" dirty="0" err="1" smtClean="0"/>
              <a:t>verificamos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84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Conseguimos concluir a tarefa nos dois </a:t>
            </a:r>
            <a:r>
              <a:rPr lang="pt-BR" dirty="0" err="1"/>
              <a:t>SGBDs</a:t>
            </a:r>
            <a:r>
              <a:rPr lang="pt-BR" dirty="0"/>
              <a:t> com </a:t>
            </a:r>
            <a:r>
              <a:rPr lang="pt-BR" dirty="0" smtClean="0"/>
              <a:t>ressalva de </a:t>
            </a:r>
            <a:r>
              <a:rPr lang="pt-BR" dirty="0"/>
              <a:t>que com o MySQL não foi possível fazer </a:t>
            </a:r>
            <a:r>
              <a:rPr lang="pt-BR" dirty="0" smtClean="0"/>
              <a:t>uma requisição </a:t>
            </a:r>
            <a:r>
              <a:rPr lang="pt-BR" dirty="0"/>
              <a:t>externa diretamente</a:t>
            </a:r>
            <a:r>
              <a:rPr lang="pt-BR" dirty="0" smtClean="0"/>
              <a:t>.</a:t>
            </a:r>
          </a:p>
          <a:p>
            <a:endParaRPr lang="en-US" dirty="0"/>
          </a:p>
          <a:p>
            <a:r>
              <a:rPr lang="pt-BR" dirty="0"/>
              <a:t>Cada sistema apresenta particularidades, principalmente </a:t>
            </a:r>
            <a:r>
              <a:rPr lang="pt-BR" dirty="0" smtClean="0"/>
              <a:t>a	sintaxe</a:t>
            </a:r>
            <a:r>
              <a:rPr lang="pt-BR" dirty="0"/>
              <a:t>. Com o MS SQL precisamos usar </a:t>
            </a:r>
            <a:r>
              <a:rPr lang="pt-BR" dirty="0" err="1"/>
              <a:t>stored</a:t>
            </a:r>
            <a:r>
              <a:rPr lang="pt-BR" dirty="0"/>
              <a:t> procedures </a:t>
            </a:r>
            <a:r>
              <a:rPr lang="pt-BR" dirty="0" smtClean="0"/>
              <a:t>e Jobs </a:t>
            </a:r>
            <a:r>
              <a:rPr lang="pt-BR" dirty="0"/>
              <a:t>além de triggers, já em MySQL foi possível realizar </a:t>
            </a:r>
            <a:r>
              <a:rPr lang="pt-BR" dirty="0" smtClean="0"/>
              <a:t>a tarefa </a:t>
            </a:r>
            <a:r>
              <a:rPr lang="pt-BR" dirty="0"/>
              <a:t>usando apenas </a:t>
            </a:r>
            <a:r>
              <a:rPr lang="pt-BR" dirty="0" smtClean="0"/>
              <a:t>triggers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r>
              <a:rPr lang="en-US" dirty="0" smtClean="0"/>
              <a:t> SQL-Server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75" y="2052638"/>
            <a:ext cx="51050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881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Duvidas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/>
              <a:t>é </a:t>
            </a:r>
            <a:r>
              <a:rPr lang="pt-BR" dirty="0" smtClean="0"/>
              <a:t>banco de dados Ativo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Bancos</a:t>
            </a:r>
            <a:r>
              <a:rPr lang="en-US" dirty="0" smtClean="0"/>
              <a:t> de dados </a:t>
            </a:r>
            <a:r>
              <a:rPr lang="en-US" dirty="0" err="1" smtClean="0"/>
              <a:t>ativos</a:t>
            </a:r>
            <a:r>
              <a:rPr lang="en-US" dirty="0" smtClean="0"/>
              <a:t> </a:t>
            </a:r>
            <a:r>
              <a:rPr lang="en-US" dirty="0" err="1" smtClean="0"/>
              <a:t>implementam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ECA (Event Condition Action)</a:t>
            </a:r>
          </a:p>
          <a:p>
            <a:r>
              <a:rPr lang="pt-BR" dirty="0" smtClean="0"/>
              <a:t>Triggers </a:t>
            </a:r>
            <a:r>
              <a:rPr lang="pt-BR" dirty="0"/>
              <a:t>são baseadas no </a:t>
            </a:r>
            <a:r>
              <a:rPr lang="pt-BR" dirty="0" smtClean="0"/>
              <a:t>modelo</a:t>
            </a:r>
            <a:r>
              <a:rPr lang="pt-BR" dirty="0"/>
              <a:t>	</a:t>
            </a:r>
            <a:r>
              <a:rPr lang="pt-BR" dirty="0" smtClean="0"/>
              <a:t>ECA, quando </a:t>
            </a:r>
            <a:r>
              <a:rPr lang="pt-BR" dirty="0"/>
              <a:t>um evento </a:t>
            </a:r>
            <a:r>
              <a:rPr lang="pt-BR" dirty="0" smtClean="0"/>
              <a:t>ocorre	e alguma condição associada é verdadeira, executamos uma</a:t>
            </a:r>
          </a:p>
          <a:p>
            <a:pPr marL="0" indent="0">
              <a:buNone/>
            </a:pPr>
            <a:r>
              <a:rPr lang="pt-BR" dirty="0"/>
              <a:t>	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2" y="2387844"/>
            <a:ext cx="11114440" cy="3325716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para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</a:t>
            </a:r>
            <a:r>
              <a:rPr lang="pt-BR" dirty="0" smtClean="0"/>
              <a:t>suportavam triggers </a:t>
            </a:r>
            <a:r>
              <a:rPr lang="pt-BR" dirty="0"/>
              <a:t>surgiram no começo da década de </a:t>
            </a:r>
            <a:r>
              <a:rPr lang="pt-BR" dirty="0" smtClean="0"/>
              <a:t>90.</a:t>
            </a:r>
          </a:p>
          <a:p>
            <a:endParaRPr lang="en-US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today</a:t>
            </a:r>
            <a:r>
              <a:rPr lang="pt-BR" dirty="0" smtClean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smtClean="0"/>
              <a:t>major </a:t>
            </a:r>
            <a:r>
              <a:rPr lang="en-US" dirty="0" smtClean="0"/>
              <a:t>relational </a:t>
            </a:r>
            <a:r>
              <a:rPr lang="en-US" dirty="0"/>
              <a:t>DBMS vendors have some support for </a:t>
            </a:r>
            <a:r>
              <a:rPr lang="en-US" dirty="0" smtClean="0"/>
              <a:t>triggers” -  </a:t>
            </a:r>
            <a:r>
              <a:rPr lang="en-US" sz="1000" dirty="0"/>
              <a:t>S. </a:t>
            </a:r>
            <a:r>
              <a:rPr lang="en-US" sz="1000" dirty="0" err="1"/>
              <a:t>Ceri</a:t>
            </a:r>
            <a:r>
              <a:rPr lang="en-US" sz="1000" dirty="0"/>
              <a:t>, R. J. Cochrane, J </a:t>
            </a:r>
            <a:r>
              <a:rPr lang="en-US" sz="1000" dirty="0" err="1"/>
              <a:t>Widom</a:t>
            </a:r>
            <a:r>
              <a:rPr lang="en-US" sz="1000" dirty="0"/>
              <a:t>, Practical Applications </a:t>
            </a:r>
            <a:r>
              <a:rPr lang="en-US" sz="1000" dirty="0" smtClean="0"/>
              <a:t>of Triggers and Constraints</a:t>
            </a:r>
            <a:r>
              <a:rPr lang="en-US" sz="1000" dirty="0"/>
              <a:t>: Successes and Lingering Issues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 smtClean="0"/>
              <a:t>Issues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 err="1" smtClean="0"/>
              <a:t>Classificações</a:t>
            </a:r>
            <a:r>
              <a:rPr lang="en-US" sz="1800" dirty="0" smtClean="0"/>
              <a:t> de Triggers</a:t>
            </a:r>
            <a:endParaRPr lang="pt-BR" sz="1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8" y="2387338"/>
            <a:ext cx="11101738" cy="715969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r>
              <a:rPr lang="pt-BR" sz="3200" dirty="0"/>
              <a:t> </a:t>
            </a:r>
            <a:r>
              <a:rPr lang="en-US" sz="1800" dirty="0" err="1" smtClean="0"/>
              <a:t>Vantagens</a:t>
            </a:r>
            <a:r>
              <a:rPr lang="en-US" sz="1800" dirty="0" smtClean="0"/>
              <a:t> e </a:t>
            </a:r>
            <a:r>
              <a:rPr lang="en-US" sz="1800" dirty="0" err="1" smtClean="0"/>
              <a:t>desvantagens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lógica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padronização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urbano.</a:t>
            </a:r>
          </a:p>
          <a:p>
            <a:r>
              <a:rPr lang="en-US" dirty="0" err="1" smtClean="0"/>
              <a:t>Desafios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navegação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envolver</a:t>
            </a:r>
            <a:r>
              <a:rPr lang="en-US" dirty="0" smtClean="0"/>
              <a:t> </a:t>
            </a:r>
            <a:r>
              <a:rPr lang="en-US" dirty="0" err="1" smtClean="0"/>
              <a:t>caminhos</a:t>
            </a:r>
            <a:r>
              <a:rPr lang="en-US" dirty="0" smtClean="0"/>
              <a:t> </a:t>
            </a:r>
            <a:r>
              <a:rPr lang="en-US" dirty="0" err="1" smtClean="0"/>
              <a:t>tortuosos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restrito</a:t>
            </a:r>
            <a:r>
              <a:rPr lang="en-US" dirty="0" smtClean="0"/>
              <a:t> 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), </a:t>
            </a:r>
            <a:r>
              <a:rPr lang="en-US" dirty="0" err="1" smtClean="0"/>
              <a:t>exigindo</a:t>
            </a:r>
            <a:r>
              <a:rPr lang="en-US" dirty="0" smtClean="0"/>
              <a:t> </a:t>
            </a:r>
            <a:r>
              <a:rPr lang="en-US" dirty="0" err="1" smtClean="0"/>
              <a:t>precisão</a:t>
            </a:r>
            <a:r>
              <a:rPr lang="en-US" dirty="0" smtClean="0"/>
              <a:t> da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autmóveis</a:t>
            </a:r>
            <a:endParaRPr lang="en-US" dirty="0" smtClean="0"/>
          </a:p>
          <a:p>
            <a:r>
              <a:rPr lang="en-US" dirty="0" err="1" smtClean="0"/>
              <a:t>Solução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artigo</a:t>
            </a:r>
            <a:r>
              <a:rPr lang="en-US" dirty="0" smtClean="0"/>
              <a:t>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de um Sistema </a:t>
            </a:r>
            <a:r>
              <a:rPr lang="en-US" dirty="0" err="1" smtClean="0"/>
              <a:t>completa</a:t>
            </a:r>
            <a:r>
              <a:rPr lang="en-US" dirty="0" smtClean="0"/>
              <a:t> de um Sistema </a:t>
            </a:r>
            <a:r>
              <a:rPr lang="en-US" dirty="0" err="1" smtClean="0"/>
              <a:t>guia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no SGBD </a:t>
            </a:r>
            <a:r>
              <a:rPr lang="en-US" dirty="0" err="1" smtClean="0"/>
              <a:t>Postgresql</a:t>
            </a:r>
            <a:r>
              <a:rPr lang="en-US" dirty="0" smtClean="0"/>
              <a:t> com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877</Words>
  <Application>Microsoft Office PowerPoint</Application>
  <PresentationFormat>Widescreen</PresentationFormat>
  <Paragraphs>179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é banco de dados Ativo ?</vt:lpstr>
      <vt:lpstr>Tabela Comparativa</vt:lpstr>
      <vt:lpstr>Practical Applications of Triggers and Constraints: Successes and Lingering Issues</vt:lpstr>
      <vt:lpstr>Practical Applications of Triggers and Constraints: Successes and Lingering Issues Classificações de Triggers</vt:lpstr>
      <vt:lpstr>Practical Applications of Triggers and Constraints: Successes and Lingering Issues 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 – estudo de caso</vt:lpstr>
      <vt:lpstr>Modelagem</vt:lpstr>
      <vt:lpstr>Descrição dos testes</vt:lpstr>
      <vt:lpstr>Descrição dos testes Compra de cambio apresenta uma validade de 2 dias </vt:lpstr>
      <vt:lpstr>Conclusão dos testes</vt:lpstr>
      <vt:lpstr>Demonstração SQL-Server</vt:lpstr>
      <vt:lpstr>Duvidas?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Caio Valente</cp:lastModifiedBy>
  <cp:revision>36</cp:revision>
  <dcterms:created xsi:type="dcterms:W3CDTF">2013-11-08T14:48:50Z</dcterms:created>
  <dcterms:modified xsi:type="dcterms:W3CDTF">2013-11-13T03:51:42Z</dcterms:modified>
</cp:coreProperties>
</file>