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2"/>
  </p:notesMasterIdLst>
  <p:sldIdLst>
    <p:sldId id="256" r:id="rId2"/>
    <p:sldId id="257" r:id="rId3"/>
    <p:sldId id="272" r:id="rId4"/>
    <p:sldId id="263" r:id="rId5"/>
    <p:sldId id="259" r:id="rId6"/>
    <p:sldId id="270" r:id="rId7"/>
    <p:sldId id="271" r:id="rId8"/>
    <p:sldId id="260" r:id="rId9"/>
    <p:sldId id="261" r:id="rId10"/>
    <p:sldId id="273" r:id="rId11"/>
    <p:sldId id="274" r:id="rId12"/>
    <p:sldId id="262" r:id="rId13"/>
    <p:sldId id="275" r:id="rId14"/>
    <p:sldId id="276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C3FF7-B568-425D-99B0-F7F4E50E5100}">
          <p14:sldIdLst>
            <p14:sldId id="256"/>
            <p14:sldId id="257"/>
            <p14:sldId id="272"/>
            <p14:sldId id="263"/>
            <p14:sldId id="259"/>
            <p14:sldId id="270"/>
            <p14:sldId id="271"/>
            <p14:sldId id="260"/>
            <p14:sldId id="261"/>
            <p14:sldId id="273"/>
            <p14:sldId id="274"/>
            <p14:sldId id="262"/>
            <p14:sldId id="275"/>
            <p14:sldId id="276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15B15-C25E-44A5-AA8B-982210CB7094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0BC8-B87C-4DDF-9E69-F7B484BADD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70BC8-B87C-4DDF-9E69-F7B484BADD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0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8CCE-BA63-43DD-9A8F-D3A34D1C207B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4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4363-0470-4741-AE36-6E80383105AB}" type="datetime1">
              <a:rPr lang="pt-BR" smtClean="0"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0394-A8B1-4D3A-95EE-445A3470BB01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2BEB-6908-4461-BBFD-3C8D133B45DE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0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4332-B4AD-4F85-8D69-4802F57C45BC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5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6EBF-C818-4C44-849D-CA338826C5A6}" type="datetime1">
              <a:rPr lang="pt-BR" smtClean="0"/>
              <a:t>11/11/2013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72D4-D2AD-4A47-91A1-21A4123C2DD7}" type="datetime1">
              <a:rPr lang="pt-BR" smtClean="0"/>
              <a:t>11/11/2013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48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74A-693A-4E48-A655-CD7705B8EAEB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3567-3533-42C6-90EB-AC26D68E0D24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9D3-D87A-4B4E-AC14-01FF71B3A7DA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E73B-3A2D-4149-B678-02EFD1EF2FEE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39E-84D1-45F0-8ABB-2CAC3569BE6A}" type="datetime1">
              <a:rPr lang="pt-BR" smtClean="0"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96E7-0894-4ADA-A91F-C3E2962BE649}" type="datetime1">
              <a:rPr lang="pt-BR" smtClean="0"/>
              <a:t>11/11/2013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4C14-78A5-4883-8329-B2F4C1B9F66B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5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A4E8-7B3E-4AD0-A9BA-E82FEA173EC8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9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C753-80D9-4368-A37D-925B30C93570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EF69-5C01-4C9B-BA33-6ECF029A9D4E}" type="datetime1">
              <a:rPr lang="pt-BR" smtClean="0"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B666DB-724E-4A80-BDAC-E39E54527F02}" type="datetime1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2444-1707-4BD8-BE0A-F9F461ED2C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9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Panorama prático sobre estado atual dos bancos </a:t>
            </a:r>
            <a:r>
              <a:rPr lang="pt-BR" sz="5400" dirty="0" smtClean="0"/>
              <a:t>de dados </a:t>
            </a:r>
            <a:r>
              <a:rPr lang="pt-BR" sz="5400" dirty="0"/>
              <a:t>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IME-USP </a:t>
            </a:r>
            <a:r>
              <a:rPr lang="en-US" dirty="0" err="1" smtClean="0"/>
              <a:t>Modelagem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 de dados 2013</a:t>
            </a:r>
          </a:p>
          <a:p>
            <a:r>
              <a:rPr lang="en-US" dirty="0" smtClean="0"/>
              <a:t>Caio Valente, Gabriel </a:t>
            </a:r>
            <a:r>
              <a:rPr lang="en-US" dirty="0" err="1" smtClean="0"/>
              <a:t>REganati</a:t>
            </a:r>
            <a:r>
              <a:rPr lang="en-US" dirty="0" smtClean="0"/>
              <a:t>, Rafael Manzo, Thiago </a:t>
            </a:r>
            <a:r>
              <a:rPr lang="en-US" dirty="0" err="1" smtClean="0"/>
              <a:t>nunes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25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Funciona no sistema operacional </a:t>
            </a:r>
            <a:r>
              <a:rPr lang="pt-BR" dirty="0" smtClean="0"/>
              <a:t>Windows</a:t>
            </a:r>
          </a:p>
          <a:p>
            <a:endParaRPr lang="pt-BR" dirty="0"/>
          </a:p>
          <a:p>
            <a:r>
              <a:rPr lang="pt-BR" dirty="0"/>
              <a:t>Suporte a </a:t>
            </a:r>
            <a:r>
              <a:rPr lang="pt-BR" dirty="0" smtClean="0"/>
              <a:t>multi-threads</a:t>
            </a:r>
          </a:p>
          <a:p>
            <a:endParaRPr lang="pt-BR" dirty="0"/>
          </a:p>
          <a:p>
            <a:r>
              <a:rPr lang="pt-BR" dirty="0"/>
              <a:t>Suporte nativo ao </a:t>
            </a:r>
            <a:r>
              <a:rPr lang="pt-BR" dirty="0" smtClean="0"/>
              <a:t>XML</a:t>
            </a:r>
          </a:p>
          <a:p>
            <a:endParaRPr lang="pt-BR" dirty="0"/>
          </a:p>
          <a:p>
            <a:r>
              <a:rPr lang="pt-BR" dirty="0"/>
              <a:t>Suporte a Data </a:t>
            </a:r>
            <a:r>
              <a:rPr lang="pt-BR" dirty="0" smtClean="0"/>
              <a:t>Warehouse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Triggers Recursivas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Suporte a cryptografia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16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MS SQL-Server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dois tipos de consideração em SQL Server, AFTER </a:t>
            </a:r>
            <a:r>
              <a:rPr lang="pt-BR" dirty="0" smtClean="0"/>
              <a:t>e INSTEAD </a:t>
            </a:r>
            <a:r>
              <a:rPr lang="pt-BR" dirty="0"/>
              <a:t>OF.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AFTER </a:t>
            </a:r>
            <a:r>
              <a:rPr lang="pt-BR" dirty="0"/>
              <a:t>não é executado até que as </a:t>
            </a:r>
            <a:r>
              <a:rPr lang="pt-BR" dirty="0" smtClean="0"/>
              <a:t>mudanças que </a:t>
            </a:r>
            <a:r>
              <a:rPr lang="pt-BR" dirty="0"/>
              <a:t>o dispararam tenham feitos suas modificações nos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INSTEAD </a:t>
            </a:r>
            <a:r>
              <a:rPr lang="pt-BR" dirty="0"/>
              <a:t>OF é executado após a criação das </a:t>
            </a:r>
            <a:r>
              <a:rPr lang="pt-BR" dirty="0" smtClean="0"/>
              <a:t>tabelas inserted </a:t>
            </a:r>
            <a:r>
              <a:rPr lang="pt-BR" dirty="0"/>
              <a:t>(NEW) e deleted (OLD) forem criadas, mas antes </a:t>
            </a:r>
            <a:r>
              <a:rPr lang="pt-BR" dirty="0" smtClean="0"/>
              <a:t>de outras </a:t>
            </a:r>
            <a:r>
              <a:rPr lang="pt-BR" dirty="0"/>
              <a:t>ações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38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técnicas: </a:t>
            </a:r>
            <a:r>
              <a:rPr lang="pt-BR" sz="3600" dirty="0" smtClean="0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é o mais popular sistema </a:t>
            </a:r>
            <a:r>
              <a:rPr lang="pt-BR" dirty="0" smtClean="0"/>
              <a:t>de gerenciamento </a:t>
            </a:r>
            <a:r>
              <a:rPr lang="pt-BR" dirty="0"/>
              <a:t>de banco de dados SQL Open </a:t>
            </a:r>
            <a:r>
              <a:rPr lang="pt-BR" dirty="0" smtClean="0"/>
              <a:t>Source</a:t>
            </a:r>
          </a:p>
          <a:p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esenvolvido</a:t>
            </a:r>
            <a:r>
              <a:rPr lang="pt-BR" dirty="0"/>
              <a:t>, distribuído e tem suporte </a:t>
            </a:r>
            <a:r>
              <a:rPr lang="pt-BR" dirty="0" smtClean="0"/>
              <a:t>pela empresa MySQL </a:t>
            </a:r>
            <a:r>
              <a:rPr lang="pt-BR" dirty="0"/>
              <a:t>AB.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18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Escrito em C e C</a:t>
            </a:r>
            <a:r>
              <a:rPr lang="pt-BR" dirty="0" smtClean="0"/>
              <a:t>++.</a:t>
            </a:r>
          </a:p>
          <a:p>
            <a:endParaRPr lang="pt-BR" dirty="0" smtClean="0"/>
          </a:p>
          <a:p>
            <a:r>
              <a:rPr lang="pt-BR" dirty="0"/>
              <a:t>Funciona em diversas plataformas, como </a:t>
            </a:r>
            <a:r>
              <a:rPr lang="pt-BR" dirty="0" smtClean="0"/>
              <a:t>Windows, Linux </a:t>
            </a:r>
            <a:r>
              <a:rPr lang="pt-BR" dirty="0"/>
              <a:t>2.0+, OpenBSD, FreeBSD, SunOS 4.x e outros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Completo suporte a operadores e funções da </a:t>
            </a:r>
            <a:r>
              <a:rPr lang="pt-BR" dirty="0" smtClean="0"/>
              <a:t>linguagem SQL </a:t>
            </a:r>
            <a:r>
              <a:rPr lang="pt-BR" dirty="0"/>
              <a:t>para consultas e </a:t>
            </a:r>
            <a:r>
              <a:rPr lang="pt-BR" dirty="0" smtClean="0"/>
              <a:t>funções</a:t>
            </a:r>
          </a:p>
          <a:p>
            <a:endParaRPr lang="pt-BR" dirty="0"/>
          </a:p>
          <a:p>
            <a:r>
              <a:rPr lang="pt-BR" dirty="0"/>
              <a:t>Suporte total para vários conjuntos de caracteres, </a:t>
            </a:r>
            <a:r>
              <a:rPr lang="pt-BR" dirty="0" smtClean="0"/>
              <a:t>que incluem </a:t>
            </a:r>
            <a:r>
              <a:rPr lang="pt-BR" dirty="0"/>
              <a:t>ISO-8859-1 (Latin1), big5, ujis e mais.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2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Características técnicas: MySQL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consideração e execução de regras ativas depende do </a:t>
            </a:r>
            <a:r>
              <a:rPr lang="pt-BR" dirty="0" smtClean="0"/>
              <a:t>tempo de </a:t>
            </a:r>
            <a:r>
              <a:rPr lang="pt-BR" dirty="0"/>
              <a:t>execução definido para a trigger.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BEFORE, </a:t>
            </a:r>
            <a:r>
              <a:rPr lang="pt-BR" dirty="0"/>
              <a:t>a consideração é feita antes </a:t>
            </a:r>
            <a:r>
              <a:rPr lang="pt-BR" dirty="0" smtClean="0"/>
              <a:t>da transação.</a:t>
            </a:r>
          </a:p>
          <a:p>
            <a:endParaRPr lang="pt-BR" dirty="0" smtClean="0"/>
          </a:p>
          <a:p>
            <a:r>
              <a:rPr lang="pt-BR" dirty="0" smtClean="0"/>
              <a:t>AFTER, </a:t>
            </a:r>
            <a:r>
              <a:rPr lang="pt-BR" dirty="0"/>
              <a:t>ela é feita após </a:t>
            </a:r>
            <a:r>
              <a:rPr lang="pt-BR" dirty="0" smtClean="0"/>
              <a:t>a transação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execução é sempre imediata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67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Criação </a:t>
            </a:r>
            <a:r>
              <a:rPr lang="pt-BR" dirty="0"/>
              <a:t>de um sistema web para venda de cambio online </a:t>
            </a:r>
            <a:r>
              <a:rPr lang="pt-BR" dirty="0" smtClean="0"/>
              <a:t> smartcambio.com.br)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Atualização </a:t>
            </a:r>
            <a:r>
              <a:rPr lang="pt-BR" dirty="0"/>
              <a:t>das taxas de moedas a serem </a:t>
            </a:r>
            <a:r>
              <a:rPr lang="pt-BR" dirty="0" smtClean="0"/>
              <a:t>vendidas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</a:t>
            </a:r>
            <a:r>
              <a:rPr lang="pt-BR" dirty="0" smtClean="0"/>
              <a:t>ompra </a:t>
            </a:r>
            <a:r>
              <a:rPr lang="pt-BR" dirty="0"/>
              <a:t>de cambio apresenta uma validade de </a:t>
            </a:r>
            <a:r>
              <a:rPr lang="pt-BR" dirty="0" smtClean="0"/>
              <a:t>2 dias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15</a:t>
            </a:fld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69" y="3736870"/>
            <a:ext cx="5698756" cy="2766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07" y="3915326"/>
            <a:ext cx="5786582" cy="2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9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Descrição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033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r>
              <a:rPr lang="en-US" dirty="0" smtClean="0"/>
              <a:t>: 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67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: </a:t>
            </a:r>
            <a:r>
              <a:rPr lang="en-US" dirty="0" smtClean="0"/>
              <a:t>MS SQL-Server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916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r>
              <a:rPr lang="en-US" dirty="0" smtClean="0"/>
              <a:t>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4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ganho de eficiência, já que antes essas operações</a:t>
            </a:r>
          </a:p>
          <a:p>
            <a:pPr marL="0" indent="0">
              <a:buNone/>
            </a:pPr>
            <a:r>
              <a:rPr lang="pt-BR" dirty="0" smtClean="0"/>
              <a:t>	teriam </a:t>
            </a:r>
            <a:r>
              <a:rPr lang="pt-BR" dirty="0"/>
              <a:t>que ficar na aplicação e agora são executadas</a:t>
            </a:r>
          </a:p>
          <a:p>
            <a:pPr marL="0" indent="0">
              <a:buNone/>
            </a:pPr>
            <a:r>
              <a:rPr lang="pt-BR" dirty="0" smtClean="0"/>
              <a:t>	dentro </a:t>
            </a:r>
            <a:r>
              <a:rPr lang="pt-BR" dirty="0"/>
              <a:t>do </a:t>
            </a:r>
            <a:r>
              <a:rPr lang="pt-BR" dirty="0" smtClean="0"/>
              <a:t>SGBD;</a:t>
            </a:r>
          </a:p>
          <a:p>
            <a:r>
              <a:rPr lang="pt-BR" dirty="0"/>
              <a:t>Agora o administrador de banco de dados pode</a:t>
            </a:r>
          </a:p>
          <a:p>
            <a:pPr marL="0" indent="0">
              <a:buNone/>
            </a:pPr>
            <a:r>
              <a:rPr lang="pt-BR" dirty="0" smtClean="0"/>
              <a:t>	ficar </a:t>
            </a:r>
            <a:r>
              <a:rPr lang="pt-BR" dirty="0"/>
              <a:t>responsável em criar e manter essas regras,</a:t>
            </a:r>
          </a:p>
          <a:p>
            <a:pPr marL="0" indent="0">
              <a:buNone/>
            </a:pPr>
            <a:r>
              <a:rPr lang="pt-BR" dirty="0" smtClean="0"/>
              <a:t>	programando </a:t>
            </a:r>
            <a:r>
              <a:rPr lang="pt-BR" dirty="0"/>
              <a:t>na mesma linguagem usada dentro do</a:t>
            </a:r>
          </a:p>
          <a:p>
            <a:pPr marL="0" indent="0">
              <a:buNone/>
            </a:pPr>
            <a:r>
              <a:rPr lang="pt-BR" dirty="0" smtClean="0"/>
              <a:t>	SGBD;</a:t>
            </a:r>
          </a:p>
          <a:p>
            <a:r>
              <a:rPr lang="pt-BR" dirty="0"/>
              <a:t>Ao criar uma regra, ela fica dentro do banco de dados,</a:t>
            </a:r>
          </a:p>
          <a:p>
            <a:pPr marL="0" indent="0">
              <a:buNone/>
            </a:pPr>
            <a:r>
              <a:rPr lang="pt-BR" dirty="0" smtClean="0"/>
              <a:t>	onde </a:t>
            </a:r>
            <a:r>
              <a:rPr lang="pt-BR" dirty="0"/>
              <a:t>outros usuários e aplicações podem acessá-la.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2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11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banco de dados Ativos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84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Comparativa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9" y="2331308"/>
            <a:ext cx="10565025" cy="3665838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827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Practical Applications of Triggers and Constraints: </a:t>
            </a:r>
            <a:r>
              <a:rPr lang="en-US" sz="3200" dirty="0" smtClean="0"/>
              <a:t>Successes</a:t>
            </a:r>
            <a:r>
              <a:rPr lang="en-US" sz="3200" dirty="0"/>
              <a:t> </a:t>
            </a:r>
            <a:r>
              <a:rPr lang="pt-BR" sz="3200" dirty="0" err="1" smtClean="0"/>
              <a:t>and</a:t>
            </a:r>
            <a:r>
              <a:rPr lang="pt-BR" sz="3200" dirty="0" smtClean="0"/>
              <a:t> </a:t>
            </a:r>
            <a:r>
              <a:rPr lang="pt-BR" sz="3200" dirty="0" err="1"/>
              <a:t>Lingering</a:t>
            </a:r>
            <a:r>
              <a:rPr lang="pt-BR" sz="3200" dirty="0"/>
              <a:t> </a:t>
            </a:r>
            <a:r>
              <a:rPr lang="pt-BR" sz="3200" dirty="0" err="1"/>
              <a:t>Issues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Triggers são baseadas no modelo</a:t>
            </a:r>
          </a:p>
          <a:p>
            <a:pPr marL="0" indent="0">
              <a:buNone/>
            </a:pPr>
            <a:r>
              <a:rPr lang="pt-BR" dirty="0" smtClean="0"/>
              <a:t>	ECA </a:t>
            </a:r>
            <a:r>
              <a:rPr lang="pt-BR" dirty="0"/>
              <a:t>(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Condition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), quando um evento ocorre</a:t>
            </a:r>
          </a:p>
          <a:p>
            <a:pPr marL="0" indent="0">
              <a:buNone/>
            </a:pPr>
            <a:r>
              <a:rPr lang="pt-BR" dirty="0" smtClean="0"/>
              <a:t>	e </a:t>
            </a:r>
            <a:r>
              <a:rPr lang="pt-BR" dirty="0"/>
              <a:t>alguma condição associada é verdadeira, executamos uma</a:t>
            </a:r>
          </a:p>
          <a:p>
            <a:pPr marL="0" indent="0">
              <a:buNone/>
            </a:pPr>
            <a:r>
              <a:rPr lang="pt-BR" dirty="0" smtClean="0"/>
              <a:t>	ação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Triggers </a:t>
            </a:r>
            <a:r>
              <a:rPr lang="pt-BR" dirty="0"/>
              <a:t>surgiram como uma forma de reação automática a</a:t>
            </a:r>
          </a:p>
          <a:p>
            <a:pPr marL="0" indent="0">
              <a:buNone/>
            </a:pPr>
            <a:r>
              <a:rPr lang="pt-BR" dirty="0" smtClean="0"/>
              <a:t>	violações </a:t>
            </a:r>
            <a:r>
              <a:rPr lang="pt-BR" dirty="0"/>
              <a:t>de restrições de integridade, e logo foram generalizados</a:t>
            </a:r>
          </a:p>
          <a:p>
            <a:pPr marL="0" indent="0">
              <a:buNone/>
            </a:pPr>
            <a:r>
              <a:rPr lang="pt-BR" dirty="0" smtClean="0"/>
              <a:t>	ara </a:t>
            </a:r>
            <a:r>
              <a:rPr lang="pt-BR" dirty="0"/>
              <a:t>realização de outras tarefas, se tornando o modelo</a:t>
            </a:r>
          </a:p>
          <a:p>
            <a:pPr marL="0" indent="0">
              <a:buNone/>
            </a:pPr>
            <a:r>
              <a:rPr lang="pt-BR" dirty="0" smtClean="0"/>
              <a:t>	ECA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Os primeiros produtos que suportavam</a:t>
            </a:r>
          </a:p>
          <a:p>
            <a:pPr marL="0" indent="0">
              <a:buNone/>
            </a:pPr>
            <a:r>
              <a:rPr lang="pt-BR" dirty="0" smtClean="0"/>
              <a:t>	triggers </a:t>
            </a:r>
            <a:r>
              <a:rPr lang="pt-BR" dirty="0"/>
              <a:t>surgiram no começo da década de 90, hoje em dia</a:t>
            </a:r>
          </a:p>
          <a:p>
            <a:pPr marL="0" indent="0">
              <a:buNone/>
            </a:pPr>
            <a:r>
              <a:rPr lang="pt-BR" dirty="0" smtClean="0"/>
              <a:t>	todos </a:t>
            </a:r>
            <a:r>
              <a:rPr lang="pt-BR" dirty="0"/>
              <a:t>os vendedores de </a:t>
            </a:r>
            <a:r>
              <a:rPr lang="pt-BR" dirty="0" err="1"/>
              <a:t>SGBDs</a:t>
            </a:r>
            <a:r>
              <a:rPr lang="pt-BR" dirty="0"/>
              <a:t> relacionais tem suporte a</a:t>
            </a:r>
          </a:p>
          <a:p>
            <a:pPr marL="0" indent="0">
              <a:buNone/>
            </a:pPr>
            <a:r>
              <a:rPr lang="pt-BR" dirty="0" smtClean="0"/>
              <a:t>	triggers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0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Classificações</a:t>
            </a:r>
            <a:r>
              <a:rPr lang="en-US" dirty="0" smtClean="0"/>
              <a:t> de Triggers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379200"/>
            <a:ext cx="8947150" cy="577016"/>
          </a:xfrm>
        </p:spPr>
      </p:pic>
      <p:sp>
        <p:nvSpPr>
          <p:cNvPr id="7" name="CaixaDeTexto 6"/>
          <p:cNvSpPr txBox="1"/>
          <p:nvPr/>
        </p:nvSpPr>
        <p:spPr>
          <a:xfrm>
            <a:off x="3558746" y="2005534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atuação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77489" y="3329456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Classificação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30" y="3698788"/>
            <a:ext cx="8905875" cy="207645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2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r>
              <a:rPr lang="en-US" dirty="0" smtClean="0"/>
              <a:t> e </a:t>
            </a:r>
            <a:r>
              <a:rPr lang="en-US" dirty="0" err="1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grande vantagem do uso de banco de dados ativos, é a possibilidade de transferir a logica das aplicações para o banco de dados.</a:t>
            </a:r>
          </a:p>
          <a:p>
            <a:endParaRPr lang="en-US" dirty="0" smtClean="0"/>
          </a:p>
          <a:p>
            <a:r>
              <a:rPr lang="en-US" dirty="0" smtClean="0"/>
              <a:t>Entre as </a:t>
            </a:r>
            <a:r>
              <a:rPr lang="en-US" dirty="0" err="1" smtClean="0"/>
              <a:t>desvantagens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padronizaçao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para </a:t>
            </a:r>
            <a:r>
              <a:rPr lang="en-US" dirty="0" err="1" smtClean="0"/>
              <a:t>auxiliar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de triggers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Toward an Active Database Platform for Guiding </a:t>
            </a:r>
            <a:r>
              <a:rPr lang="en-US" sz="3200" dirty="0" smtClean="0"/>
              <a:t>Urban </a:t>
            </a:r>
            <a:r>
              <a:rPr lang="pt-BR" sz="3200" dirty="0" err="1" smtClean="0"/>
              <a:t>Pedestrians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 para esse artigo :</a:t>
            </a:r>
          </a:p>
          <a:p>
            <a:pPr lvl="1"/>
            <a:r>
              <a:rPr lang="pt-BR" dirty="0" smtClean="0"/>
              <a:t>Smart Audio City Guide – Sistema Colaborativo que auxilia deficientes visuais a locomoverem em ambiente urbano.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20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Características </a:t>
            </a:r>
            <a:r>
              <a:rPr lang="pt-BR" sz="3600" dirty="0" smtClean="0"/>
              <a:t>técnicas: MS SQL-Server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Inicialmente,1988, foi </a:t>
            </a:r>
            <a:r>
              <a:rPr lang="pt-BR" dirty="0"/>
              <a:t>projetado para </a:t>
            </a:r>
            <a:r>
              <a:rPr lang="pt-BR" dirty="0" smtClean="0"/>
              <a:t>a plataforma </a:t>
            </a:r>
            <a:r>
              <a:rPr lang="pt-BR" dirty="0"/>
              <a:t>OS / 2 e foi desenvolvido conjuntamente </a:t>
            </a:r>
            <a:r>
              <a:rPr lang="pt-BR" dirty="0" smtClean="0"/>
              <a:t>pela Microsoft </a:t>
            </a:r>
            <a:r>
              <a:rPr lang="pt-BR" dirty="0"/>
              <a:t>e Sybase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Não é Open Source, mas apresenta uma versão grátis</a:t>
            </a:r>
          </a:p>
          <a:p>
            <a:endParaRPr lang="pt-BR" dirty="0" smtClean="0"/>
          </a:p>
          <a:p>
            <a:r>
              <a:rPr lang="pt-BR" dirty="0" smtClean="0"/>
              <a:t>Sistema </a:t>
            </a:r>
            <a:r>
              <a:rPr lang="pt-BR" dirty="0"/>
              <a:t>Gerenciador de Banco de Dados da </a:t>
            </a:r>
            <a:r>
              <a:rPr lang="pt-BR" dirty="0" smtClean="0"/>
              <a:t>Microsoft.</a:t>
            </a:r>
          </a:p>
          <a:p>
            <a:endParaRPr lang="pt-BR" dirty="0" smtClean="0"/>
          </a:p>
          <a:p>
            <a:r>
              <a:rPr lang="pt-BR" dirty="0" smtClean="0"/>
              <a:t>Linguagens de Consulta T-SQL e ANSI SQL.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2444-1707-4BD8-BE0A-F9F461ED2C3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23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496</Words>
  <Application>Microsoft Office PowerPoint</Application>
  <PresentationFormat>Widescreen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Íon</vt:lpstr>
      <vt:lpstr>Panorama prático sobre estado atual dos bancos de dados ativos</vt:lpstr>
      <vt:lpstr>Motivação</vt:lpstr>
      <vt:lpstr>O que banco de dados Ativos ?</vt:lpstr>
      <vt:lpstr>Tabela Comparativa</vt:lpstr>
      <vt:lpstr>Practical Applications of Triggers and Constraints: Successes and Lingering Issues</vt:lpstr>
      <vt:lpstr>Classificações de Triggers</vt:lpstr>
      <vt:lpstr>Vantagens e desvantagens</vt:lpstr>
      <vt:lpstr>Toward an Active Database Platform for Guiding Urban Pedestrians</vt:lpstr>
      <vt:lpstr>Características técnicas: MS SQL-Server </vt:lpstr>
      <vt:lpstr>Características técnicas: MS SQL-Server </vt:lpstr>
      <vt:lpstr>Características técnicas: MS SQL-Server </vt:lpstr>
      <vt:lpstr>Características técnicas: MySQL</vt:lpstr>
      <vt:lpstr>Características técnicas: MySQL</vt:lpstr>
      <vt:lpstr>Características técnicas: MySQL</vt:lpstr>
      <vt:lpstr>Cenário</vt:lpstr>
      <vt:lpstr>Descrição dos testes</vt:lpstr>
      <vt:lpstr>Modelagem: MySQL</vt:lpstr>
      <vt:lpstr>Modelagem: MS SQL-Server</vt:lpstr>
      <vt:lpstr>Conclusão dos testes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Panorama prático sobre estado atual dos bancos de dados ativos</dc:title>
  <dc:creator>Caio Valente</dc:creator>
  <cp:lastModifiedBy>Gabriel Reganati</cp:lastModifiedBy>
  <cp:revision>16</cp:revision>
  <dcterms:created xsi:type="dcterms:W3CDTF">2013-11-08T14:48:50Z</dcterms:created>
  <dcterms:modified xsi:type="dcterms:W3CDTF">2013-11-12T01:30:19Z</dcterms:modified>
</cp:coreProperties>
</file>