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62" r:id="rId4"/>
    <p:sldId id="264" r:id="rId5"/>
    <p:sldId id="265" r:id="rId6"/>
    <p:sldId id="266" r:id="rId7"/>
    <p:sldId id="267" r:id="rId8"/>
    <p:sldId id="260" r:id="rId9"/>
  </p:sldIdLst>
  <p:sldSz cx="9144000" cy="6858000" type="screen4x3"/>
  <p:notesSz cx="6858000" cy="9144000"/>
  <p:custDataLst>
    <p:tags r:id="rId1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7025" autoAdjust="0"/>
  </p:normalViewPr>
  <p:slideViewPr>
    <p:cSldViewPr>
      <p:cViewPr>
        <p:scale>
          <a:sx n="105" d="100"/>
          <a:sy n="105" d="100"/>
        </p:scale>
        <p:origin x="-1794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Оригинальные шаблоны для презентаций: </a:t>
            </a:r>
            <a:r>
              <a:rPr lang="ru-RU" sz="1200" dirty="0" smtClean="0">
                <a:hlinkClick r:id="rId3"/>
              </a:rPr>
              <a:t>https://presentation-creation.ru/powerpoint-templates.html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dirty="0" smtClean="0"/>
              <a:t>Бесплатно и без регистрации.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2420888"/>
            <a:ext cx="6480720" cy="1080120"/>
          </a:xfrm>
        </p:spPr>
        <p:txBody>
          <a:bodyPr/>
          <a:lstStyle>
            <a:lvl1pPr>
              <a:defRPr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79512" y="191549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2"/>
          <p:cNvSpPr>
            <a:spLocks noGrp="1"/>
          </p:cNvSpPr>
          <p:nvPr>
            <p:ph idx="1"/>
          </p:nvPr>
        </p:nvSpPr>
        <p:spPr>
          <a:xfrm>
            <a:off x="1259632" y="1556792"/>
            <a:ext cx="7128792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91549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3608" y="1556792"/>
            <a:ext cx="7128792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im?peers=471188496&amp;sel=c14" TargetMode="External"/><Relationship Id="rId2" Type="http://schemas.openxmlformats.org/officeDocument/2006/relationships/hyperlink" Target="https://github.com/gorohovIlya/Project_SashaP_Ilya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Чат-бот «Кулинарная книга» для </a:t>
            </a:r>
            <a:r>
              <a:rPr lang="ru-RU" sz="4800" dirty="0" err="1"/>
              <a:t>ВКонтакте</a:t>
            </a:r>
            <a:endParaRPr lang="ru-RU" sz="4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32040" y="5877272"/>
            <a:ext cx="40199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Авторы: Саша Поморцев, Илья Горохов</a:t>
            </a:r>
          </a:p>
          <a:p>
            <a:endParaRPr lang="ru-RU" dirty="0"/>
          </a:p>
        </p:txBody>
      </p:sp>
      <p:pic>
        <p:nvPicPr>
          <p:cNvPr id="1026" name="Picture 2" descr="https://unlix.ru/wp-content/uploads/2019/04/Pyth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696481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s4-ssl.mzstatic.com/image/thumb/Purple125/v4/7b/1d/1a/7b1d1ad2-6557-11cb-453f-b5171006db71/AppIcon-0-0-1x_U007emarketing-0-0-0-7-0-0-sRGB-0-0-0-GLES2_U002c0-512MB-85-220-0-0.png/1200x630wa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9" t="16189" r="32257" b="15918"/>
          <a:stretch/>
        </p:blipFill>
        <p:spPr bwMode="auto">
          <a:xfrm>
            <a:off x="4932040" y="3703091"/>
            <a:ext cx="2054478" cy="205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253"/>
          <p:cNvSpPr>
            <a:spLocks noChangeShapeType="1"/>
          </p:cNvSpPr>
          <p:nvPr/>
        </p:nvSpPr>
        <p:spPr bwMode="gray">
          <a:xfrm>
            <a:off x="2229063" y="4946182"/>
            <a:ext cx="4224536" cy="0"/>
          </a:xfrm>
          <a:prstGeom prst="line">
            <a:avLst/>
          </a:prstGeom>
          <a:noFill/>
          <a:ln w="25400">
            <a:solidFill>
              <a:schemeClr val="accent4">
                <a:lumMod val="75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Rectangle 254"/>
          <p:cNvSpPr>
            <a:spLocks noChangeArrowheads="1"/>
          </p:cNvSpPr>
          <p:nvPr/>
        </p:nvSpPr>
        <p:spPr bwMode="gray">
          <a:xfrm rot="3419336">
            <a:off x="1944900" y="4369920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1" name="Text Box 255"/>
          <p:cNvSpPr txBox="1">
            <a:spLocks noChangeArrowheads="1"/>
          </p:cNvSpPr>
          <p:nvPr/>
        </p:nvSpPr>
        <p:spPr bwMode="gray">
          <a:xfrm>
            <a:off x="2000463" y="4412782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22" name="Line 256"/>
          <p:cNvSpPr>
            <a:spLocks noChangeShapeType="1"/>
          </p:cNvSpPr>
          <p:nvPr/>
        </p:nvSpPr>
        <p:spPr bwMode="gray">
          <a:xfrm>
            <a:off x="2229063" y="2431582"/>
            <a:ext cx="4224536" cy="0"/>
          </a:xfrm>
          <a:prstGeom prst="line">
            <a:avLst/>
          </a:prstGeom>
          <a:noFill/>
          <a:ln w="25400">
            <a:solidFill>
              <a:schemeClr val="accent4">
                <a:lumMod val="75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57"/>
          <p:cNvSpPr>
            <a:spLocks noChangeArrowheads="1"/>
          </p:cNvSpPr>
          <p:nvPr/>
        </p:nvSpPr>
        <p:spPr bwMode="gray">
          <a:xfrm rot="3419336">
            <a:off x="1872892" y="1855320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sp>
        <p:nvSpPr>
          <p:cNvPr id="37" name="Text Box 258"/>
          <p:cNvSpPr txBox="1">
            <a:spLocks noChangeArrowheads="1"/>
          </p:cNvSpPr>
          <p:nvPr/>
        </p:nvSpPr>
        <p:spPr bwMode="gray">
          <a:xfrm>
            <a:off x="2838099" y="1939586"/>
            <a:ext cx="160011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Описание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38" name="Text Box 259"/>
          <p:cNvSpPr txBox="1">
            <a:spLocks noChangeArrowheads="1"/>
          </p:cNvSpPr>
          <p:nvPr/>
        </p:nvSpPr>
        <p:spPr bwMode="gray">
          <a:xfrm>
            <a:off x="2000463" y="1898182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39" name="Line 260"/>
          <p:cNvSpPr>
            <a:spLocks noChangeShapeType="1"/>
          </p:cNvSpPr>
          <p:nvPr/>
        </p:nvSpPr>
        <p:spPr bwMode="gray">
          <a:xfrm>
            <a:off x="2229063" y="3269782"/>
            <a:ext cx="4224536" cy="0"/>
          </a:xfrm>
          <a:prstGeom prst="line">
            <a:avLst/>
          </a:prstGeom>
          <a:noFill/>
          <a:ln w="25400">
            <a:solidFill>
              <a:schemeClr val="accent4">
                <a:lumMod val="75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Rectangle 261"/>
          <p:cNvSpPr>
            <a:spLocks noChangeArrowheads="1"/>
          </p:cNvSpPr>
          <p:nvPr/>
        </p:nvSpPr>
        <p:spPr bwMode="gray">
          <a:xfrm rot="3419336">
            <a:off x="1944900" y="2693520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44" name="Text Box 262"/>
          <p:cNvSpPr txBox="1">
            <a:spLocks noChangeArrowheads="1"/>
          </p:cNvSpPr>
          <p:nvPr/>
        </p:nvSpPr>
        <p:spPr bwMode="gray">
          <a:xfrm>
            <a:off x="2000463" y="2736382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45" name="Line 263"/>
          <p:cNvSpPr>
            <a:spLocks noChangeShapeType="1"/>
          </p:cNvSpPr>
          <p:nvPr/>
        </p:nvSpPr>
        <p:spPr bwMode="gray">
          <a:xfrm>
            <a:off x="2230651" y="4106396"/>
            <a:ext cx="4222948" cy="0"/>
          </a:xfrm>
          <a:prstGeom prst="line">
            <a:avLst/>
          </a:prstGeom>
          <a:noFill/>
          <a:ln w="25400">
            <a:solidFill>
              <a:schemeClr val="accent4">
                <a:lumMod val="75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Rectangle 264"/>
          <p:cNvSpPr>
            <a:spLocks noChangeArrowheads="1"/>
          </p:cNvSpPr>
          <p:nvPr/>
        </p:nvSpPr>
        <p:spPr bwMode="gray">
          <a:xfrm rot="3419336">
            <a:off x="1944900" y="3531720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47" name="Text Box 265"/>
          <p:cNvSpPr txBox="1">
            <a:spLocks noChangeArrowheads="1"/>
          </p:cNvSpPr>
          <p:nvPr/>
        </p:nvSpPr>
        <p:spPr bwMode="gray">
          <a:xfrm>
            <a:off x="2000463" y="3574582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48" name="Line 266"/>
          <p:cNvSpPr>
            <a:spLocks noChangeShapeType="1"/>
          </p:cNvSpPr>
          <p:nvPr/>
        </p:nvSpPr>
        <p:spPr bwMode="gray">
          <a:xfrm>
            <a:off x="2229063" y="5806607"/>
            <a:ext cx="4224536" cy="0"/>
          </a:xfrm>
          <a:prstGeom prst="line">
            <a:avLst/>
          </a:prstGeom>
          <a:noFill/>
          <a:ln w="25400">
            <a:solidFill>
              <a:schemeClr val="accent4">
                <a:lumMod val="75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 267"/>
          <p:cNvSpPr>
            <a:spLocks noChangeArrowheads="1"/>
          </p:cNvSpPr>
          <p:nvPr/>
        </p:nvSpPr>
        <p:spPr bwMode="ltGray">
          <a:xfrm rot="3419336">
            <a:off x="1944900" y="5230345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50" name="Text Box 268"/>
          <p:cNvSpPr txBox="1">
            <a:spLocks noChangeArrowheads="1"/>
          </p:cNvSpPr>
          <p:nvPr/>
        </p:nvSpPr>
        <p:spPr bwMode="gray">
          <a:xfrm>
            <a:off x="2000463" y="527320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51" name="Text Box 269"/>
          <p:cNvSpPr txBox="1">
            <a:spLocks noChangeArrowheads="1"/>
          </p:cNvSpPr>
          <p:nvPr/>
        </p:nvSpPr>
        <p:spPr bwMode="gray">
          <a:xfrm>
            <a:off x="2838099" y="2752560"/>
            <a:ext cx="18180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Технологии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52" name="Text Box 270"/>
          <p:cNvSpPr txBox="1">
            <a:spLocks noChangeArrowheads="1"/>
          </p:cNvSpPr>
          <p:nvPr/>
        </p:nvSpPr>
        <p:spPr bwMode="gray">
          <a:xfrm>
            <a:off x="2838099" y="3644432"/>
            <a:ext cx="300646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Диаграмма классов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53" name="Text Box 271"/>
          <p:cNvSpPr txBox="1">
            <a:spLocks noChangeArrowheads="1"/>
          </p:cNvSpPr>
          <p:nvPr/>
        </p:nvSpPr>
        <p:spPr bwMode="gray">
          <a:xfrm>
            <a:off x="2838099" y="4478515"/>
            <a:ext cx="371204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Диаграмма прецедентов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54" name="Text Box 272"/>
          <p:cNvSpPr txBox="1">
            <a:spLocks noChangeArrowheads="1"/>
          </p:cNvSpPr>
          <p:nvPr/>
        </p:nvSpPr>
        <p:spPr bwMode="gray">
          <a:xfrm>
            <a:off x="2838099" y="5336707"/>
            <a:ext cx="213013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Итоги работы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25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268760"/>
            <a:ext cx="7776864" cy="2592288"/>
          </a:xfrm>
        </p:spPr>
        <p:txBody>
          <a:bodyPr>
            <a:normAutofit/>
          </a:bodyPr>
          <a:lstStyle/>
          <a:p>
            <a:r>
              <a:rPr lang="ru-RU" sz="2200" dirty="0" smtClean="0"/>
              <a:t>Наш бот предназначен для помощи людям в приготовлении еды. В его функционал входит получение из БД рецепта введенного пользователем блюда, получение списка блюд, которые можно приготовить из введенных пользователем ингредиентов. </a:t>
            </a:r>
            <a:r>
              <a:rPr lang="ru-RU" sz="2200" dirty="0"/>
              <a:t>Б</a:t>
            </a:r>
            <a:r>
              <a:rPr lang="ru-RU" sz="2200" dirty="0" smtClean="0"/>
              <a:t>олее подробно о функционале чат-бота будет рассказано далее</a:t>
            </a:r>
            <a:endParaRPr lang="ru-RU" sz="2200" dirty="0"/>
          </a:p>
        </p:txBody>
      </p:sp>
      <p:pic>
        <p:nvPicPr>
          <p:cNvPr id="2050" name="Picture 2" descr="https://avatars.mds.yandex.net/get-zen_doc/3840910/pub_5f5f191193cc6c72ffd0284d_5f5f1a324c4030243875aa4f/scale_1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83577"/>
            <a:ext cx="3384376" cy="24339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.ytimg.com/vi/pt1GktCUuQ0/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830" y="3478034"/>
            <a:ext cx="3991139" cy="224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556792"/>
            <a:ext cx="7416824" cy="3744416"/>
          </a:xfrm>
        </p:spPr>
        <p:txBody>
          <a:bodyPr>
            <a:normAutofit/>
          </a:bodyPr>
          <a:lstStyle/>
          <a:p>
            <a:pPr lvl="0"/>
            <a:r>
              <a:rPr lang="ru-RU" sz="2400" dirty="0" smtClean="0"/>
              <a:t>Язык </a:t>
            </a:r>
            <a:r>
              <a:rPr lang="ru-RU" sz="2400" dirty="0"/>
              <a:t>программирования </a:t>
            </a:r>
            <a:r>
              <a:rPr lang="en-US" sz="2400" dirty="0"/>
              <a:t>Python </a:t>
            </a:r>
            <a:endParaRPr lang="ru-RU" sz="2400" dirty="0" smtClean="0"/>
          </a:p>
          <a:p>
            <a:pPr lvl="0"/>
            <a:r>
              <a:rPr lang="ru-RU" sz="2400" dirty="0" smtClean="0"/>
              <a:t>Система </a:t>
            </a:r>
            <a:r>
              <a:rPr lang="ru-RU" sz="2400" dirty="0"/>
              <a:t>контроля версий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endParaRPr lang="ru-RU" sz="2400" dirty="0"/>
          </a:p>
          <a:p>
            <a:pPr lvl="0"/>
            <a:r>
              <a:rPr lang="ru-RU" sz="2400" dirty="0" smtClean="0"/>
              <a:t>Язык </a:t>
            </a:r>
            <a:r>
              <a:rPr lang="en-US" sz="2400" dirty="0"/>
              <a:t>SQL</a:t>
            </a:r>
            <a:r>
              <a:rPr lang="ru-RU" sz="2400" dirty="0"/>
              <a:t> </a:t>
            </a:r>
            <a:r>
              <a:rPr lang="ru-RU" sz="2400" dirty="0" smtClean="0"/>
              <a:t> и библиотека </a:t>
            </a:r>
            <a:r>
              <a:rPr lang="en-US" sz="2400" dirty="0" err="1" smtClean="0"/>
              <a:t>SQLAlchemy</a:t>
            </a:r>
            <a:endParaRPr lang="ru-RU" sz="2400" dirty="0" smtClean="0"/>
          </a:p>
          <a:p>
            <a:pPr lvl="0"/>
            <a:r>
              <a:rPr lang="ru-RU" sz="2400" dirty="0" smtClean="0"/>
              <a:t>Библиотека </a:t>
            </a:r>
            <a:r>
              <a:rPr lang="en-US" sz="2400" dirty="0" err="1" smtClean="0"/>
              <a:t>vk_api</a:t>
            </a:r>
            <a:r>
              <a:rPr lang="en-US" sz="2400" dirty="0" smtClean="0"/>
              <a:t> </a:t>
            </a:r>
          </a:p>
          <a:p>
            <a:pPr lvl="0"/>
            <a:r>
              <a:rPr lang="en-US" sz="2400" dirty="0" smtClean="0"/>
              <a:t>JSON</a:t>
            </a:r>
            <a:endParaRPr lang="ru-RU" sz="2400" dirty="0"/>
          </a:p>
          <a:p>
            <a:endParaRPr lang="ru-RU" sz="2200" dirty="0"/>
          </a:p>
        </p:txBody>
      </p:sp>
      <p:pic>
        <p:nvPicPr>
          <p:cNvPr id="4" name="Picture 2" descr="https://unlix.ru/wp-content/uploads/2019/04/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698" y="1446323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miro.medium.com/max/870/1*l9IZ_LeUCP_vwxjDKI2Xgw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7" t="15105" r="17203" b="16971"/>
          <a:stretch/>
        </p:blipFill>
        <p:spPr bwMode="auto">
          <a:xfrm>
            <a:off x="6909802" y="3318531"/>
            <a:ext cx="1702052" cy="153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discoversdkcdn.azureedge.net/runtimecontent/companyfiles/6620/2331/thumbnail.png?v13114182702709346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59" b="36419"/>
          <a:stretch/>
        </p:blipFill>
        <p:spPr bwMode="auto">
          <a:xfrm>
            <a:off x="5973698" y="5204832"/>
            <a:ext cx="2190750" cy="56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alooma.com/img/integrations/json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0" t="12729" r="23912" b="14442"/>
          <a:stretch/>
        </p:blipFill>
        <p:spPr bwMode="auto">
          <a:xfrm>
            <a:off x="1259632" y="3706178"/>
            <a:ext cx="1521635" cy="208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kwork.ru/pics/t3/47/450811-153704854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619" y="4553058"/>
            <a:ext cx="3056552" cy="203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98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8099431" cy="458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18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8856984" cy="1224136"/>
          </a:xfrm>
        </p:spPr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72" y="1048194"/>
            <a:ext cx="7062480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5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611560" y="1556792"/>
            <a:ext cx="7776864" cy="4680520"/>
          </a:xfrm>
        </p:spPr>
        <p:txBody>
          <a:bodyPr>
            <a:normAutofit/>
          </a:bodyPr>
          <a:lstStyle/>
          <a:p>
            <a:r>
              <a:rPr lang="ru-RU" sz="2200" dirty="0" smtClean="0"/>
              <a:t>Создали чат-бота для социальной сети </a:t>
            </a:r>
            <a:r>
              <a:rPr lang="ru-RU" sz="2200" dirty="0" err="1" smtClean="0"/>
              <a:t>ВКонтакте</a:t>
            </a:r>
            <a:r>
              <a:rPr lang="ru-RU" sz="2200" dirty="0" smtClean="0"/>
              <a:t> на языке </a:t>
            </a:r>
            <a:r>
              <a:rPr lang="en-US" sz="2200" dirty="0" smtClean="0"/>
              <a:t>Python </a:t>
            </a:r>
            <a:r>
              <a:rPr lang="ru-RU" sz="2200" dirty="0" smtClean="0"/>
              <a:t>с помощью библиотеки </a:t>
            </a:r>
            <a:r>
              <a:rPr lang="en-US" sz="2200" dirty="0" err="1" smtClean="0"/>
              <a:t>vk_api</a:t>
            </a:r>
            <a:endParaRPr lang="ru-RU" sz="2200" dirty="0" smtClean="0"/>
          </a:p>
          <a:p>
            <a:r>
              <a:rPr lang="ru-RU" sz="2200" dirty="0" smtClean="0"/>
              <a:t>Научились работать с библиотекой </a:t>
            </a:r>
            <a:r>
              <a:rPr lang="en-US" sz="2200" dirty="0" err="1" smtClean="0"/>
              <a:t>SQLAlchemy</a:t>
            </a:r>
            <a:r>
              <a:rPr lang="en-US" sz="2200" dirty="0" smtClean="0"/>
              <a:t> </a:t>
            </a:r>
            <a:r>
              <a:rPr lang="ru-RU" sz="2200" dirty="0" smtClean="0"/>
              <a:t>и создавать </a:t>
            </a:r>
            <a:r>
              <a:rPr lang="en-US" sz="2200" dirty="0" smtClean="0"/>
              <a:t>ORM-</a:t>
            </a:r>
            <a:r>
              <a:rPr lang="ru-RU" sz="2200" dirty="0" smtClean="0"/>
              <a:t>модели</a:t>
            </a:r>
          </a:p>
          <a:p>
            <a:r>
              <a:rPr lang="ru-RU" sz="2200" dirty="0" smtClean="0"/>
              <a:t>Повторили полученные ранее знания о работе с </a:t>
            </a:r>
            <a:r>
              <a:rPr lang="en-US" sz="2200" dirty="0" smtClean="0"/>
              <a:t>JSON-</a:t>
            </a:r>
            <a:r>
              <a:rPr lang="ru-RU" sz="2200" dirty="0" smtClean="0"/>
              <a:t>объектами</a:t>
            </a:r>
          </a:p>
          <a:p>
            <a:endParaRPr lang="ru-RU" sz="2200" dirty="0" smtClean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18721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11560" y="1556792"/>
            <a:ext cx="7488832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GitHub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github.com/gorohovIlya/Project_SashaP_Ilya.git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Ссылка на беседу с ботом: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vk.com/im?peers=471188496&amp;sel=c14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008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f3962f843b5fbe2b7272967f78ea5102fe8c9e"/>
</p:tagLst>
</file>

<file path=ppt/theme/theme1.xml><?xml version="1.0" encoding="utf-8"?>
<a:theme xmlns:a="http://schemas.openxmlformats.org/drawingml/2006/main" name="Тема Office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154</Words>
  <Application>Microsoft Office PowerPoint</Application>
  <PresentationFormat>Экран (4:3)</PresentationFormat>
  <Paragraphs>35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Чат-бот «Кулинарная книга» для ВКонтакте</vt:lpstr>
      <vt:lpstr>План</vt:lpstr>
      <vt:lpstr>Описание</vt:lpstr>
      <vt:lpstr>Технологии</vt:lpstr>
      <vt:lpstr>Диаграмма классов</vt:lpstr>
      <vt:lpstr>Диаграмма прецедентов</vt:lpstr>
      <vt:lpstr>Итоги работы</vt:lpstr>
      <vt:lpstr>Полезные ссылки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Разноцветные боковые штрихи</dc:title>
  <dc:creator>obstinate</dc:creator>
  <dc:description>Шаблон презентации с сайта https://presentation-creation.ru/</dc:description>
  <cp:lastModifiedBy>Adminius</cp:lastModifiedBy>
  <cp:revision>1277</cp:revision>
  <dcterms:created xsi:type="dcterms:W3CDTF">2018-02-25T09:09:03Z</dcterms:created>
  <dcterms:modified xsi:type="dcterms:W3CDTF">2022-05-02T09:20:08Z</dcterms:modified>
</cp:coreProperties>
</file>