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dodex.ru/" TargetMode="External"/><Relationship Id="rId2" Type="http://schemas.openxmlformats.org/officeDocument/2006/relationships/hyperlink" Target="https://ark-survival-evolved.fandom.com/ru/wiki/ARK:_Survival_Evolved_%D0%B2%D0%B8%D0%BA%D0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rohovIlya/my_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229600" cy="18288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Приложение </a:t>
            </a:r>
            <a:r>
              <a:rPr lang="ru-RU" sz="3600" dirty="0"/>
              <a:t>– справочник по существам в игре  ARK: </a:t>
            </a:r>
            <a:r>
              <a:rPr lang="ru-RU" sz="3600" dirty="0" err="1"/>
              <a:t>Survival</a:t>
            </a:r>
            <a:r>
              <a:rPr lang="ru-RU" sz="3600" dirty="0"/>
              <a:t> </a:t>
            </a:r>
            <a:r>
              <a:rPr lang="ru-RU" sz="3600" dirty="0" err="1"/>
              <a:t>Evolved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Автор: Горохов Илья</a:t>
            </a:r>
            <a:endParaRPr lang="ru-RU" sz="2800" dirty="0"/>
          </a:p>
        </p:txBody>
      </p:sp>
      <p:pic>
        <p:nvPicPr>
          <p:cNvPr id="1028" name="Picture 4" descr="PyQ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7"/>
            <a:ext cx="2865019" cy="29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K: Survival Evolved | ARK: Survival Evolved вики | Fan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0" y="3343237"/>
            <a:ext cx="6398319" cy="35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091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1. Описание</a:t>
            </a:r>
          </a:p>
          <a:p>
            <a:r>
              <a:rPr lang="ru-RU" sz="2000" dirty="0" smtClean="0"/>
              <a:t>2. Диаграмма прецедентов</a:t>
            </a:r>
          </a:p>
          <a:p>
            <a:r>
              <a:rPr lang="ru-RU" sz="2000" dirty="0" smtClean="0"/>
              <a:t>3. Технологии</a:t>
            </a:r>
          </a:p>
          <a:p>
            <a:r>
              <a:rPr lang="ru-RU" sz="2000" dirty="0" smtClean="0"/>
              <a:t>4. Диаграмма классов</a:t>
            </a:r>
          </a:p>
          <a:p>
            <a:r>
              <a:rPr lang="ru-RU" sz="2000" dirty="0" smtClean="0"/>
              <a:t>5. Используемые окна, </a:t>
            </a:r>
            <a:r>
              <a:rPr lang="ru-RU" sz="2000" dirty="0" err="1" smtClean="0"/>
              <a:t>виджеты</a:t>
            </a:r>
            <a:endParaRPr lang="ru-RU" sz="2000" dirty="0" smtClean="0"/>
          </a:p>
          <a:p>
            <a:r>
              <a:rPr lang="ru-RU" sz="2000" dirty="0" smtClean="0"/>
              <a:t>6. Итоги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Picture 4" descr="PyQ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2036149" cy="21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reepngimg.com/thumb/android/72537-icons-python-programming-computer-social-tutori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62989"/>
            <a:ext cx="2292024" cy="21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 помощью приложения-справочника пользователь может посмотреть параметры интересующего его животного из игры, к примеру внешний </a:t>
            </a:r>
            <a:r>
              <a:rPr lang="ru-RU" sz="2000" dirty="0"/>
              <a:t>вид, темперамент, базовые характеристики, любимая еда, возможность езды, возможность размножения. Также, по мере выхода обновлений и добавления в игру новых </a:t>
            </a:r>
            <a:r>
              <a:rPr lang="ru-RU" sz="2000" dirty="0" err="1"/>
              <a:t>дино</a:t>
            </a:r>
            <a:r>
              <a:rPr lang="ru-RU" sz="2000" dirty="0"/>
              <a:t>, </a:t>
            </a:r>
            <a:r>
              <a:rPr lang="ru-RU" sz="2000" dirty="0" smtClean="0"/>
              <a:t>есть возможность их добавления в </a:t>
            </a:r>
            <a:r>
              <a:rPr lang="ru-RU" sz="2000" dirty="0"/>
              <a:t>справочник.</a:t>
            </a:r>
          </a:p>
        </p:txBody>
      </p:sp>
    </p:spTree>
    <p:extLst>
      <p:ext uri="{BB962C8B-B14F-4D97-AF65-F5344CB8AC3E}">
        <p14:creationId xmlns:p14="http://schemas.microsoft.com/office/powerpoint/2010/main" val="2326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197" y="404664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Диаграмма прецедентов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56971" cy="34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51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384376"/>
          </a:xfrm>
        </p:spPr>
        <p:txBody>
          <a:bodyPr>
            <a:normAutofit/>
          </a:bodyPr>
          <a:lstStyle/>
          <a:p>
            <a:r>
              <a:rPr lang="ru-RU" sz="1800" dirty="0"/>
              <a:t>1) Язык программирования </a:t>
            </a:r>
            <a:r>
              <a:rPr lang="ru-RU" sz="1800" dirty="0" err="1"/>
              <a:t>Python</a:t>
            </a:r>
            <a:r>
              <a:rPr lang="ru-RU" sz="1800" dirty="0"/>
              <a:t> </a:t>
            </a:r>
            <a:endParaRPr lang="en-US" sz="1800" dirty="0" smtClean="0"/>
          </a:p>
          <a:p>
            <a:r>
              <a:rPr lang="ru-RU" sz="1800" dirty="0" smtClean="0"/>
              <a:t>2</a:t>
            </a:r>
            <a:r>
              <a:rPr lang="ru-RU" sz="1800" dirty="0"/>
              <a:t>) </a:t>
            </a:r>
            <a:r>
              <a:rPr lang="ru-RU" sz="1800" dirty="0" err="1"/>
              <a:t>PyQT</a:t>
            </a:r>
            <a:r>
              <a:rPr lang="ru-RU" sz="1800" dirty="0"/>
              <a:t> и </a:t>
            </a:r>
            <a:r>
              <a:rPr lang="ru-RU" sz="1800" dirty="0" err="1"/>
              <a:t>QTDesigner</a:t>
            </a:r>
            <a:r>
              <a:rPr lang="ru-RU" sz="1800" dirty="0"/>
              <a:t> </a:t>
            </a:r>
            <a:endParaRPr lang="en-US" sz="1800" dirty="0" smtClean="0"/>
          </a:p>
          <a:p>
            <a:r>
              <a:rPr lang="ru-RU" sz="1800" dirty="0" smtClean="0"/>
              <a:t>3</a:t>
            </a:r>
            <a:r>
              <a:rPr lang="ru-RU" sz="1800" dirty="0"/>
              <a:t>) Система контроля версий </a:t>
            </a:r>
            <a:r>
              <a:rPr lang="ru-RU" sz="1800" dirty="0" err="1"/>
              <a:t>git</a:t>
            </a:r>
            <a:r>
              <a:rPr lang="ru-RU" sz="1800" dirty="0"/>
              <a:t> </a:t>
            </a:r>
            <a:endParaRPr lang="en-US" sz="1800" dirty="0" smtClean="0"/>
          </a:p>
          <a:p>
            <a:r>
              <a:rPr lang="ru-RU" sz="1800" dirty="0" smtClean="0"/>
              <a:t>4</a:t>
            </a:r>
            <a:r>
              <a:rPr lang="ru-RU" sz="1800" dirty="0"/>
              <a:t>) </a:t>
            </a:r>
            <a:r>
              <a:rPr lang="ru-RU" sz="1800" dirty="0" err="1"/>
              <a:t>SQLite</a:t>
            </a:r>
            <a:r>
              <a:rPr lang="ru-RU" sz="1800" dirty="0"/>
              <a:t>, SQL </a:t>
            </a:r>
            <a:endParaRPr lang="ru-RU" sz="1800" dirty="0" smtClean="0"/>
          </a:p>
        </p:txBody>
      </p:sp>
      <p:pic>
        <p:nvPicPr>
          <p:cNvPr id="4" name="Picture 4" descr="PyQ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1" y="4505835"/>
            <a:ext cx="2036149" cy="21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636912"/>
            <a:ext cx="229235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reposcope.com/media/unknown/none/unknown/designer-qt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04" y="2812097"/>
            <a:ext cx="1693736" cy="1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clouddynamicshk.com/wp-content/uploads/2014/03/git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40" y="4049906"/>
            <a:ext cx="3290164" cy="32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34" y="2738037"/>
            <a:ext cx="2188050" cy="218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https://stickker.net/wp-content/uploads/2018/05/sql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79" y="2328937"/>
            <a:ext cx="3006249" cy="30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5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35" b="9491"/>
          <a:stretch/>
        </p:blipFill>
        <p:spPr bwMode="auto">
          <a:xfrm>
            <a:off x="2123728" y="908720"/>
            <a:ext cx="4680520" cy="549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8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91" y="-99392"/>
            <a:ext cx="9036496" cy="854968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Примеры используемых окон, </a:t>
            </a:r>
            <a:r>
              <a:rPr lang="ru-RU" sz="3600" dirty="0" err="1" smtClean="0"/>
              <a:t>виджетов</a:t>
            </a:r>
            <a:endParaRPr lang="ru-RU" sz="4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4" y="4098557"/>
            <a:ext cx="3121149" cy="213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95" y="3942348"/>
            <a:ext cx="2823009" cy="229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9" y="3573016"/>
            <a:ext cx="3168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86582" y="3384037"/>
            <a:ext cx="3066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Окно карты</a:t>
            </a:r>
            <a:r>
              <a:rPr lang="en-US" dirty="0" smtClean="0"/>
              <a:t> (The Island)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2309" y="6237312"/>
            <a:ext cx="3124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Окно биома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9894" y="6237312"/>
            <a:ext cx="3283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Окно существа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1675" r="1658"/>
          <a:stretch/>
        </p:blipFill>
        <p:spPr bwMode="auto">
          <a:xfrm>
            <a:off x="323529" y="1128759"/>
            <a:ext cx="3585404" cy="244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87502"/>
            <a:ext cx="2592288" cy="269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15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80728"/>
          </a:xfrm>
        </p:spPr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496944" cy="25922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1. Создал приложение на </a:t>
            </a:r>
            <a:r>
              <a:rPr lang="en-US" sz="2000" dirty="0" smtClean="0"/>
              <a:t>Python </a:t>
            </a:r>
            <a:r>
              <a:rPr lang="ru-RU" sz="2000" dirty="0" smtClean="0"/>
              <a:t>с помощью </a:t>
            </a:r>
            <a:r>
              <a:rPr lang="en-US" sz="2000" dirty="0" smtClean="0"/>
              <a:t>PyQT5 </a:t>
            </a:r>
            <a:endParaRPr lang="ru-RU" sz="2000" dirty="0" smtClean="0"/>
          </a:p>
          <a:p>
            <a:r>
              <a:rPr lang="ru-RU" sz="2000" dirty="0" smtClean="0"/>
              <a:t>2. Изучил особенности работы с библиотекой </a:t>
            </a:r>
            <a:r>
              <a:rPr lang="en-US" sz="2000" dirty="0" smtClean="0"/>
              <a:t>PyQT5</a:t>
            </a:r>
          </a:p>
          <a:p>
            <a:r>
              <a:rPr lang="en-US" sz="2000" dirty="0" smtClean="0"/>
              <a:t>3.</a:t>
            </a:r>
            <a:r>
              <a:rPr lang="ru-RU" sz="2000" dirty="0" smtClean="0"/>
              <a:t> Закрепил изученный ранее материал: основы ООП, проектирование и разработка классов</a:t>
            </a:r>
            <a:endParaRPr lang="en-US" sz="2000" dirty="0" smtClean="0"/>
          </a:p>
          <a:p>
            <a:r>
              <a:rPr lang="en-US" sz="2000" dirty="0" smtClean="0"/>
              <a:t>4. </a:t>
            </a:r>
            <a:r>
              <a:rPr lang="ru-RU" sz="2000" dirty="0" smtClean="0"/>
              <a:t>Научился работать с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ru-RU" sz="2000" dirty="0" smtClean="0"/>
              <a:t>(Создавать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, добавлять файлы)</a:t>
            </a:r>
            <a:endParaRPr lang="en-US" sz="2000" dirty="0" smtClean="0"/>
          </a:p>
          <a:p>
            <a:r>
              <a:rPr lang="en-US" sz="2000" dirty="0" smtClean="0"/>
              <a:t>5. </a:t>
            </a:r>
            <a:r>
              <a:rPr lang="ru-RU" sz="2000" dirty="0"/>
              <a:t>В процессе работы также использовались </a:t>
            </a:r>
            <a:r>
              <a:rPr lang="en-US" sz="2000" dirty="0"/>
              <a:t>SQL </a:t>
            </a:r>
            <a:r>
              <a:rPr lang="ru-RU" sz="2000" dirty="0"/>
              <a:t>и </a:t>
            </a:r>
            <a:r>
              <a:rPr lang="ru-RU" sz="2000" dirty="0" err="1"/>
              <a:t>SQLite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12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76"/>
          </a:xfrm>
        </p:spPr>
        <p:txBody>
          <a:bodyPr>
            <a:normAutofit/>
          </a:bodyPr>
          <a:lstStyle/>
          <a:p>
            <a:pPr marL="480060" indent="-342900">
              <a:buAutoNum type="arabicPeriod"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://ark-survival-evolved.fandom.com/ru/wiki/ARK:_Survival_Evolved_%</a:t>
            </a:r>
            <a:r>
              <a:rPr lang="en-US" sz="1800" dirty="0" smtClean="0">
                <a:hlinkClick r:id="rId2"/>
              </a:rPr>
              <a:t>D0%B2%D0%B8%D0%BA%D0%B8</a:t>
            </a:r>
            <a:endParaRPr lang="en-US" sz="1800" dirty="0" smtClean="0"/>
          </a:p>
          <a:p>
            <a:pPr marL="480060" indent="-342900">
              <a:buAutoNum type="arabicPeriod"/>
            </a:pPr>
            <a:r>
              <a:rPr lang="en-US" sz="1800" dirty="0">
                <a:hlinkClick r:id="rId3"/>
              </a:rPr>
              <a:t>https://dododex.ru</a:t>
            </a:r>
            <a:r>
              <a:rPr lang="en-US" sz="1800" dirty="0" smtClean="0">
                <a:hlinkClick r:id="rId3"/>
              </a:rPr>
              <a:t>/</a:t>
            </a:r>
            <a:r>
              <a:rPr lang="ru-RU" sz="1800" dirty="0"/>
              <a:t> </a:t>
            </a:r>
            <a:r>
              <a:rPr lang="ru-RU" sz="1800" dirty="0" smtClean="0"/>
              <a:t>(Дополнительная информация по игре)</a:t>
            </a:r>
          </a:p>
          <a:p>
            <a:pPr marL="480060" indent="-342900">
              <a:buAutoNum type="arabicPeriod"/>
            </a:pPr>
            <a:r>
              <a:rPr lang="en-US" sz="1800" dirty="0" err="1" smtClean="0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github.com/gorohovIlya/my_project.git</a:t>
            </a:r>
            <a:endParaRPr lang="en-US" sz="1800" dirty="0" smtClean="0"/>
          </a:p>
          <a:p>
            <a:pPr marL="480060" indent="-342900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4503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374</TotalTime>
  <Words>217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Приложение – справочник по существам в игре  ARK: Survival Evolved</vt:lpstr>
      <vt:lpstr>План</vt:lpstr>
      <vt:lpstr>Описание</vt:lpstr>
      <vt:lpstr>Диаграмма прецедентов</vt:lpstr>
      <vt:lpstr>Технологии</vt:lpstr>
      <vt:lpstr>Диаграмма классов</vt:lpstr>
      <vt:lpstr>Примеры используемых окон, виджетов</vt:lpstr>
      <vt:lpstr>Итоги работы</vt:lpstr>
      <vt:lpstr>Полезные 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– справочник по существам в игре  ARK: Survival Evolved</dc:title>
  <dc:creator>Adminius</dc:creator>
  <cp:lastModifiedBy>Adminius</cp:lastModifiedBy>
  <cp:revision>22</cp:revision>
  <dcterms:created xsi:type="dcterms:W3CDTF">2021-10-24T10:18:53Z</dcterms:created>
  <dcterms:modified xsi:type="dcterms:W3CDTF">2021-11-10T11:55:10Z</dcterms:modified>
</cp:coreProperties>
</file>