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Приложение </a:t>
            </a:r>
            <a:r>
              <a:rPr lang="ru-RU" sz="3600" dirty="0"/>
              <a:t>– справочник по существам в игре  ARK: </a:t>
            </a:r>
            <a:r>
              <a:rPr lang="ru-RU" sz="3600" dirty="0" err="1"/>
              <a:t>Survival</a:t>
            </a:r>
            <a:r>
              <a:rPr lang="ru-RU" sz="3600" dirty="0"/>
              <a:t> </a:t>
            </a:r>
            <a:r>
              <a:rPr lang="ru-RU" sz="3600" dirty="0" err="1"/>
              <a:t>Evolved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Автор: Горохов Илья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63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 помощью приложения-справочника пользователь может посмотреть параметры интересующего его животного из игры, к примеру внешний </a:t>
            </a:r>
            <a:r>
              <a:rPr lang="ru-RU" sz="2000" dirty="0"/>
              <a:t>вид, темперамент, базовые характеристики, любимая еда, возможность езды, возможность размножения. Также, по мере выхода обновлений и добавления в игру новых </a:t>
            </a:r>
            <a:r>
              <a:rPr lang="ru-RU" sz="2000" dirty="0" err="1"/>
              <a:t>дино</a:t>
            </a:r>
            <a:r>
              <a:rPr lang="ru-RU" sz="2000" dirty="0"/>
              <a:t>, </a:t>
            </a:r>
            <a:r>
              <a:rPr lang="ru-RU" sz="2000" dirty="0" smtClean="0"/>
              <a:t>есть возможность их добавления в </a:t>
            </a:r>
            <a:r>
              <a:rPr lang="ru-RU" sz="2000" dirty="0"/>
              <a:t>справочник.</a:t>
            </a:r>
          </a:p>
        </p:txBody>
      </p:sp>
    </p:spTree>
    <p:extLst>
      <p:ext uri="{BB962C8B-B14F-4D97-AF65-F5344CB8AC3E}">
        <p14:creationId xmlns:p14="http://schemas.microsoft.com/office/powerpoint/2010/main" val="23262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Диаграмма прецедентов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052736"/>
            <a:ext cx="8756971" cy="34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51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68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8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91" y="-99392"/>
            <a:ext cx="9036496" cy="85496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Примеры используемых окон, </a:t>
            </a:r>
            <a:r>
              <a:rPr lang="ru-RU" sz="3600" dirty="0" err="1" smtClean="0"/>
              <a:t>виджетов</a:t>
            </a:r>
            <a:endParaRPr lang="ru-RU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20688"/>
            <a:ext cx="312469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95" y="620688"/>
            <a:ext cx="310285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4" y="3789040"/>
            <a:ext cx="3121149" cy="213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95" y="3523713"/>
            <a:ext cx="3283607" cy="266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1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886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1. Создал приложение с помощью на </a:t>
            </a:r>
            <a:r>
              <a:rPr lang="en-US" sz="2000" dirty="0" smtClean="0"/>
              <a:t>Python </a:t>
            </a:r>
            <a:r>
              <a:rPr lang="ru-RU" sz="2000" dirty="0" smtClean="0"/>
              <a:t>с помощью </a:t>
            </a:r>
            <a:r>
              <a:rPr lang="en-US" sz="2000" dirty="0" smtClean="0"/>
              <a:t>PyQT5 </a:t>
            </a:r>
            <a:endParaRPr lang="ru-RU" sz="2000" dirty="0" smtClean="0"/>
          </a:p>
          <a:p>
            <a:r>
              <a:rPr lang="ru-RU" sz="2000" dirty="0" smtClean="0"/>
              <a:t>2. Изучил особенности работы с библиотекой </a:t>
            </a:r>
            <a:r>
              <a:rPr lang="en-US" sz="2000" dirty="0" smtClean="0"/>
              <a:t>PyQT5</a:t>
            </a:r>
          </a:p>
          <a:p>
            <a:r>
              <a:rPr lang="en-US" sz="2000" dirty="0" smtClean="0"/>
              <a:t>3.</a:t>
            </a:r>
            <a:r>
              <a:rPr lang="ru-RU" sz="2000" dirty="0" smtClean="0"/>
              <a:t> Закрепил изученный ранее материал: основы ООП, программирование и разработка классов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12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113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Приложение – справочник по существам в игре  ARK: Survival Evolved</vt:lpstr>
      <vt:lpstr>Описание</vt:lpstr>
      <vt:lpstr>Диаграмма прецедентов</vt:lpstr>
      <vt:lpstr>Технологии</vt:lpstr>
      <vt:lpstr>Диаграмма классов</vt:lpstr>
      <vt:lpstr>Примеры используемых окон, виджетов</vt:lpstr>
      <vt:lpstr>Итоги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– справочник по существам в игре  ARK: Survival Evolved</dc:title>
  <dc:creator>Adminius</dc:creator>
  <cp:lastModifiedBy>Adminius</cp:lastModifiedBy>
  <cp:revision>4</cp:revision>
  <dcterms:created xsi:type="dcterms:W3CDTF">2021-10-24T10:18:53Z</dcterms:created>
  <dcterms:modified xsi:type="dcterms:W3CDTF">2021-10-24T13:06:41Z</dcterms:modified>
</cp:coreProperties>
</file>