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709-6DA2-4774-8AF8-D064A239457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6F61-C594-4140-B060-FE028A8F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709-6DA2-4774-8AF8-D064A239457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6F61-C594-4140-B060-FE028A8F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77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709-6DA2-4774-8AF8-D064A239457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6F61-C594-4140-B060-FE028A8F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6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709-6DA2-4774-8AF8-D064A239457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6F61-C594-4140-B060-FE028A8F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709-6DA2-4774-8AF8-D064A239457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6F61-C594-4140-B060-FE028A8F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4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709-6DA2-4774-8AF8-D064A239457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6F61-C594-4140-B060-FE028A8F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8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709-6DA2-4774-8AF8-D064A239457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6F61-C594-4140-B060-FE028A8F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0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709-6DA2-4774-8AF8-D064A239457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6F61-C594-4140-B060-FE028A8F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8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709-6DA2-4774-8AF8-D064A239457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6F61-C594-4140-B060-FE028A8F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0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709-6DA2-4774-8AF8-D064A239457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6F61-C594-4140-B060-FE028A8F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709-6DA2-4774-8AF8-D064A239457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6F61-C594-4140-B060-FE028A8F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5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4709-6DA2-4774-8AF8-D064A2394571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6F61-C594-4140-B060-FE028A8FA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5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7" y="226060"/>
            <a:ext cx="6342743" cy="118226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8878" y="226060"/>
            <a:ext cx="6342743" cy="319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877" y="3474720"/>
            <a:ext cx="6342743" cy="7883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68877" y="11397916"/>
            <a:ext cx="6342743" cy="650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09074" y="8791074"/>
            <a:ext cx="6023810" cy="2470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17095" y="6144126"/>
            <a:ext cx="6023810" cy="2478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09074" y="3609474"/>
            <a:ext cx="5951621" cy="2366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36884" y="659330"/>
            <a:ext cx="6104021" cy="2646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/>
              <a:t>barner</a:t>
            </a:r>
            <a:endParaRPr lang="ko-KR" altLang="en-US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09074" y="312821"/>
            <a:ext cx="6031831" cy="256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/>
              <a:t>Nav</a:t>
            </a:r>
            <a:r>
              <a:rPr lang="en-US" altLang="ko-KR" dirty="0" smtClean="0"/>
              <a:t>(list)</a:t>
            </a:r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53453" y="3705726"/>
            <a:ext cx="5454315" cy="328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h1</a:t>
            </a:r>
            <a:endParaRPr lang="ko-KR" altLang="en-US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280610" y="4154905"/>
            <a:ext cx="2093495" cy="637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280610" y="4860758"/>
            <a:ext cx="2101516" cy="262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26168" y="4130841"/>
            <a:ext cx="2350169" cy="1379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53453" y="6256420"/>
            <a:ext cx="5751094" cy="462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3280610" y="6782916"/>
            <a:ext cx="2093495" cy="637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826168" y="6758852"/>
            <a:ext cx="2350169" cy="1379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553453" y="8943474"/>
            <a:ext cx="5590673" cy="368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521242" y="9390090"/>
            <a:ext cx="2342147" cy="1494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970547" y="9352547"/>
            <a:ext cx="1227221" cy="320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882316" y="9681411"/>
            <a:ext cx="2294021" cy="1203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336884" y="11503574"/>
            <a:ext cx="6165516" cy="356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553453" y="4034589"/>
            <a:ext cx="5454315" cy="1699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553453" y="6742811"/>
            <a:ext cx="5751094" cy="1631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553453" y="9312442"/>
            <a:ext cx="5590673" cy="1774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054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" y="1016000"/>
            <a:ext cx="6734629" cy="96497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016000"/>
            <a:ext cx="6756402" cy="3060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266950" y="2028825"/>
            <a:ext cx="2305050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773" y="4076700"/>
            <a:ext cx="6734629" cy="2695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2533650" y="4314825"/>
            <a:ext cx="1714500" cy="409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952625" y="4819650"/>
            <a:ext cx="2952750" cy="1790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2828925" y="6900862"/>
            <a:ext cx="1076325" cy="236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1773" y="6848476"/>
            <a:ext cx="6756402" cy="3817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2447925" y="10525125"/>
            <a:ext cx="1895475" cy="140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1038225" y="7353300"/>
            <a:ext cx="4803099" cy="2886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158082" y="7435374"/>
            <a:ext cx="1400175" cy="1097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678113" y="7423150"/>
            <a:ext cx="1400175" cy="1097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4257675" y="7435374"/>
            <a:ext cx="1400175" cy="1097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133474" y="8959373"/>
            <a:ext cx="1400175" cy="1097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2719387" y="8942864"/>
            <a:ext cx="1400175" cy="1097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4257675" y="8959373"/>
            <a:ext cx="1400175" cy="1097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0" y="725714"/>
            <a:ext cx="6858000" cy="10235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814286" y="4314825"/>
            <a:ext cx="3294743" cy="2295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763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5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ICT1101_04</dc:creator>
  <cp:lastModifiedBy>ICT1101_04</cp:lastModifiedBy>
  <cp:revision>5</cp:revision>
  <dcterms:created xsi:type="dcterms:W3CDTF">2022-06-03T02:14:07Z</dcterms:created>
  <dcterms:modified xsi:type="dcterms:W3CDTF">2022-06-03T08:34:19Z</dcterms:modified>
</cp:coreProperties>
</file>