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BCA4-1C1D-481E-B791-39F929D4C60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5373-CF57-405D-864B-6EAA7362F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5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BCA4-1C1D-481E-B791-39F929D4C60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5373-CF57-405D-864B-6EAA7362F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2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BCA4-1C1D-481E-B791-39F929D4C60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5373-CF57-405D-864B-6EAA7362FE0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094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BCA4-1C1D-481E-B791-39F929D4C60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5373-CF57-405D-864B-6EAA7362F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54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BCA4-1C1D-481E-B791-39F929D4C60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5373-CF57-405D-864B-6EAA7362FE0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4710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BCA4-1C1D-481E-B791-39F929D4C60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5373-CF57-405D-864B-6EAA7362F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59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BCA4-1C1D-481E-B791-39F929D4C60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5373-CF57-405D-864B-6EAA7362F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3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BCA4-1C1D-481E-B791-39F929D4C60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5373-CF57-405D-864B-6EAA7362F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0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BCA4-1C1D-481E-B791-39F929D4C60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5373-CF57-405D-864B-6EAA7362F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0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BCA4-1C1D-481E-B791-39F929D4C60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5373-CF57-405D-864B-6EAA7362F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0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BCA4-1C1D-481E-B791-39F929D4C60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5373-CF57-405D-864B-6EAA7362F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6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BCA4-1C1D-481E-B791-39F929D4C60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5373-CF57-405D-864B-6EAA7362F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4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BCA4-1C1D-481E-B791-39F929D4C60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5373-CF57-405D-864B-6EAA7362F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0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BCA4-1C1D-481E-B791-39F929D4C60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5373-CF57-405D-864B-6EAA7362F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BCA4-1C1D-481E-B791-39F929D4C60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5373-CF57-405D-864B-6EAA7362F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BCA4-1C1D-481E-B791-39F929D4C60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5373-CF57-405D-864B-6EAA7362F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CBCA4-1C1D-481E-B791-39F929D4C60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6C75373-CF57-405D-864B-6EAA7362F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5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FIRST EXPERIENCE IN NAIROBI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6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was very flabbergasted the first time I set my eyes in Nairobi.</a:t>
            </a:r>
          </a:p>
          <a:p>
            <a:r>
              <a:rPr lang="en-US" dirty="0" smtClean="0"/>
              <a:t>I was astonished to see the tall buildings that made me wonder if it was truly Kenya.one of the  buildings I saw was Times Tower.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517" y="3273040"/>
            <a:ext cx="5033472" cy="341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1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the eagerness I had I started maneuvering the city. I was able to come a cross some of the wild animals that I never  imagined if I will ever see them since I only heard my social studies teacher mentioning them. Example the rhino which is one of the big five animals in the world.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274" y="3452501"/>
            <a:ext cx="4833360" cy="331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6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was also able to see Nairobi  river which supplies water to most residents and also used for irrigation.</a:t>
            </a:r>
          </a:p>
          <a:p>
            <a:r>
              <a:rPr lang="en-US" dirty="0" smtClean="0"/>
              <a:t>The river is also used for recreation and I got a chance of riding a boat.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179036"/>
            <a:ext cx="6096000" cy="385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5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along day of maneuvering I was hungry and I went to one of the luxurious hotels. The kind of food that met my eyes made them almost pop out of their sockets. A part from the foods the environment made me full though I was hungry.</a:t>
            </a:r>
          </a:p>
          <a:p>
            <a:r>
              <a:rPr lang="en-US" dirty="0" smtClean="0"/>
              <a:t>I went to sleep and the rooms were attention</a:t>
            </a:r>
          </a:p>
          <a:p>
            <a:r>
              <a:rPr lang="en-US" dirty="0" smtClean="0"/>
              <a:t>Catching.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148" y="3418318"/>
            <a:ext cx="5084488" cy="34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62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ALL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518" y="2596619"/>
            <a:ext cx="5636357" cy="38688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414" y="2777384"/>
            <a:ext cx="3704339" cy="373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069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206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MY FIRST EXPERIENCE IN NAIROBI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EXPERIENCE IN NAIROBI</dc:title>
  <dc:creator>Student</dc:creator>
  <cp:lastModifiedBy>Student</cp:lastModifiedBy>
  <cp:revision>6</cp:revision>
  <dcterms:created xsi:type="dcterms:W3CDTF">2020-02-22T05:51:18Z</dcterms:created>
  <dcterms:modified xsi:type="dcterms:W3CDTF">2020-02-22T07:09:20Z</dcterms:modified>
</cp:coreProperties>
</file>