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4026DEE-27D7-4C4E-9B71-222E890A390B}">
  <a:tblStyle styleId="{A4026DEE-27D7-4C4E-9B71-222E890A390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JavaScript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Program structure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77000" y="4417900"/>
            <a:ext cx="2666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v" sz="1800"/>
              <a:t>David Andersson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v" sz="1800"/>
              <a:t>ZoCom </a:t>
            </a:r>
            <a:r>
              <a:rPr lang="sv" sz="1800">
                <a:solidFill>
                  <a:srgbClr val="000000"/>
                </a:solidFill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Conditional operator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Det finns en populär förkortning som kan användas i stället för vissa if-satser. Kallas även </a:t>
            </a:r>
            <a:r>
              <a:rPr i="1" lang="sv"/>
              <a:t>ternary operator</a:t>
            </a:r>
            <a:r>
              <a:rPr lang="sv"/>
              <a:t>. Exempel: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if( x &lt; 5 )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resultat = 'mindre än 5';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resultat = 'större än 5';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Kan förkortas till: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var resultat = ( x &lt; 5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'mindre än 5'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'större än 5' );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Vad finns det för fördelar och nackdelar med frågetecken-operatorn?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Switch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Ett lite ovanligare sätt att välja är att använda </a:t>
            </a:r>
            <a:r>
              <a:rPr i="1" lang="sv"/>
              <a:t>switch</a:t>
            </a:r>
            <a:r>
              <a:rPr lang="sv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switch( variabel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case 1: // körs om variabeln har värdet 1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case 2: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case 3: // körs om variabeln har värdet 2 eller 3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default: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Vad händer om man glömmer skriva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sv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Upprepning (loop)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Så fort man vill göra samma sak flera gånger använder man en loop. Loopen kommer att köras så länge som villkoret är </a:t>
            </a:r>
            <a:r>
              <a:rPr i="1" lang="sv"/>
              <a:t>true</a:t>
            </a:r>
            <a:r>
              <a:rPr lang="sv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while( true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console.log( 'vi loopar' 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do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console.log( 'vi loopar' 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 while( true );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Vad händer när koden körs?</a:t>
            </a:r>
            <a:br>
              <a:rPr lang="sv"/>
            </a:br>
            <a:r>
              <a:rPr lang="sv"/>
              <a:t>Vad är skillnaden mellan att ha </a:t>
            </a:r>
            <a:r>
              <a:rPr i="1" lang="sv"/>
              <a:t>while</a:t>
            </a:r>
            <a:r>
              <a:rPr lang="sv"/>
              <a:t> först eller sist?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Upprepning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Om man ger loopar ett felaktigt villkor så kan man få en oändlig loop, en loop som aldrig stannar.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var x = 3;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while( x &gt; 0 )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console.log('x == ' + x);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x = x - 1;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Vanliga uttryck som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x = x + 1</a:t>
            </a:r>
            <a:r>
              <a:rPr lang="sv"/>
              <a:t> kan förkortas: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x += 1;     x -= y;     x *= y;     x /= y;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x++         x--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Andra loopar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for( var i=0; i&lt;5; i++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Är samma sak som: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var i=0;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while( i&lt;5 )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i++;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Avbryta en loop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Det går att hoppa ut ur en loop med </a:t>
            </a:r>
            <a:r>
              <a:rPr b="1" lang="sv"/>
              <a:t>break</a:t>
            </a:r>
            <a:r>
              <a:rPr lang="sv"/>
              <a:t> eller i vissa fall </a:t>
            </a:r>
            <a:r>
              <a:rPr b="1" lang="sv"/>
              <a:t>return</a:t>
            </a:r>
            <a:r>
              <a:rPr lang="sv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var x = 1;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while( true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x++;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if( x == 5 )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console.log('x == ' + x);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/>
              <a:t>Kom ihåg: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x++ → x += 1 → x = x + 1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2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 Gör ett HTML- och ett JavaScript-dokument som i slide #3, så att du kan skriva större program.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B Skriv ett program som ber användaren om ett tal mellan 1 och 10. Om talet inte är mellan 1 och 10 ska ett felmeddelande skrivas ut på konsolen.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C </a:t>
            </a:r>
            <a:r>
              <a:rPr i="1" lang="sv"/>
              <a:t>Version 2.0</a:t>
            </a:r>
            <a:r>
              <a:rPr lang="sv"/>
              <a:t>: skapa en variabel som du ger ett hemligt värde mellan 1 och 10. Skriv ut om användaren lyckades skriva det hemliga talet eller inte. Prova programmet på en klasskamrat.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 </a:t>
            </a:r>
            <a:r>
              <a:rPr i="1" lang="sv"/>
              <a:t>Version 3.0</a:t>
            </a:r>
            <a:r>
              <a:rPr lang="sv"/>
              <a:t>: använd </a:t>
            </a:r>
            <a:r>
              <a:rPr i="1" lang="sv"/>
              <a:t>switch</a:t>
            </a:r>
            <a:r>
              <a:rPr lang="sv"/>
              <a:t> för att skriva ut olika saker beroende på vilket värde användaren skriver 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2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E Läs Eloquent JavaScript kap. 2 och gör övningarna sist i artikeln: </a:t>
            </a:r>
            <a:r>
              <a:rPr i="1" lang="sv"/>
              <a:t>Looping a Triangle, FizzBuzz</a:t>
            </a:r>
            <a:r>
              <a:rPr lang="sv"/>
              <a:t> och </a:t>
            </a:r>
            <a:r>
              <a:rPr i="1" lang="sv"/>
              <a:t>Chess board</a:t>
            </a:r>
            <a:r>
              <a:rPr lang="sv"/>
              <a:t>.</a:t>
            </a:r>
            <a:br>
              <a:rPr lang="sv"/>
            </a:br>
            <a:r>
              <a:rPr lang="sv"/>
              <a:t>(Tips: använd '\n' för att göra en radbrytning i en sträng.)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F Fortsätt med tidigare övningar eller läs vidare i kurslitteraturen.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G Börja med JavaScript-kursen på CodeAcademy.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Mer om typomvandlingar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Automatiska typomvandlingar sker så fort man använder olika datatyper i samma uttryck. 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'hello' + 42 → 'hello42'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Explicita typomvandlingar kan vi göra genom att skriva namnet på typen. 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Number('42') → 42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Köra JavaScript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Man kan köra JavaScript på två sätt. Antingen genom att länka till den i en HTML-fil eller genom att skriva direkt i konsolen. (</a:t>
            </a:r>
            <a:r>
              <a:rPr i="1" lang="sv"/>
              <a:t>Console i Developer Tools</a:t>
            </a:r>
            <a:r>
              <a:rPr lang="sv"/>
              <a:t>)</a:t>
            </a:r>
            <a:br>
              <a:rPr lang="sv"/>
            </a:br>
            <a:r>
              <a:rPr lang="sv"/>
              <a:t>Exempel: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&lt;head&gt;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	&lt;title&gt;JavaScript&lt;/title&gt;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lang="sv" u="sng"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&lt;/head&gt;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&lt;body&gt; Köra JavaScript &lt;/body&gt;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Kommentarer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JavaScript har två sorters </a:t>
            </a:r>
            <a:r>
              <a:rPr i="1" lang="sv"/>
              <a:t>kommentarer</a:t>
            </a:r>
            <a:r>
              <a:rPr lang="sv"/>
              <a:t>. En kommentar är ett stycke text i ett skript som inte körs. Man kan använda dem till att förklara vad man gör.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// resten av raden blir en kommentar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/* en kommentar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som spänner över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flera rader */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När är kommentarer användbara?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Hur mycket ska man kommentera sin kod?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Environment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När man skriver ett JavaScript-program och kör det, så säger man att det kör i en egen miljö. Den är inte tom. Det finns ett antal fördefinierade </a:t>
            </a:r>
            <a:r>
              <a:rPr i="1" lang="sv"/>
              <a:t>variabler</a:t>
            </a:r>
            <a:r>
              <a:rPr lang="sv"/>
              <a:t>, </a:t>
            </a:r>
            <a:r>
              <a:rPr i="1" lang="sv"/>
              <a:t>funktioner</a:t>
            </a:r>
            <a:r>
              <a:rPr lang="sv"/>
              <a:t>, </a:t>
            </a:r>
            <a:r>
              <a:rPr i="1" lang="sv"/>
              <a:t>nyckelord </a:t>
            </a:r>
            <a:r>
              <a:rPr lang="sv"/>
              <a:t>och </a:t>
            </a:r>
            <a:r>
              <a:rPr i="1" lang="sv"/>
              <a:t>reserverade ord</a:t>
            </a:r>
            <a:r>
              <a:rPr lang="sv"/>
              <a:t>. (keywords, reserved words)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), prompt(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), alert(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), var, Math.PI, document</a:t>
            </a:r>
          </a:p>
          <a:p>
            <a:pPr lvl="0">
              <a:spcBef>
                <a:spcPts val="0"/>
              </a:spcBef>
              <a:buNone/>
            </a:pPr>
            <a:r>
              <a:rPr b="1" lang="sv"/>
              <a:t>console.log </a:t>
            </a:r>
            <a:r>
              <a:rPr lang="sv"/>
              <a:t>skriver ut det som är inuti parenteserna på konsolen.</a:t>
            </a:r>
          </a:p>
          <a:p>
            <a:pPr lvl="0">
              <a:spcBef>
                <a:spcPts val="0"/>
              </a:spcBef>
              <a:buNone/>
            </a:pPr>
            <a:r>
              <a:rPr b="1" lang="sv"/>
              <a:t>prompt </a:t>
            </a:r>
            <a:r>
              <a:rPr lang="sv"/>
              <a:t>kan vi använda för att be användaren om en textsträng.</a:t>
            </a:r>
          </a:p>
          <a:p>
            <a:pPr lvl="0">
              <a:spcBef>
                <a:spcPts val="0"/>
              </a:spcBef>
              <a:buNone/>
            </a:pPr>
            <a:r>
              <a:rPr b="1" lang="sv"/>
              <a:t>alert </a:t>
            </a:r>
            <a:r>
              <a:rPr lang="sv"/>
              <a:t>kan användas för att visa ett felmeddelande till användaren.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Programflöde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När programmen blir större måste man strukturera koden. Titta på Blockly games (labyrint) som exempel. Olika sorters strukturer: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block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conditionals (if-satser)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funktioner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objekt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Ett </a:t>
            </a:r>
            <a:r>
              <a:rPr b="1" lang="sv"/>
              <a:t>block</a:t>
            </a:r>
            <a:r>
              <a:rPr lang="sv"/>
              <a:t> är ett antal statements. Tecknen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sv"/>
              <a:t> och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sv"/>
              <a:t> (curly brackets) avgör var blocket börjar och slutar.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Val (conditional)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För att skriva ett program som kan göra olika saker så använder vi </a:t>
            </a:r>
            <a:r>
              <a:rPr i="1" lang="sv"/>
              <a:t>if-satser</a:t>
            </a:r>
            <a:r>
              <a:rPr lang="sv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Exempel: David behöver ett program som hjälper till med att rätta tentor. Skriv ett program som visar om en student är godkänd.</a:t>
            </a:r>
            <a:br>
              <a:rPr lang="sv"/>
            </a:br>
            <a:r>
              <a:rPr lang="sv"/>
              <a:t>Vi kan beskriva programmet med pseudokod - vi skriver vad vi vill att programmet ska göra, utan att använda JavaScript.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sv"/>
              <a:t>skapa en variabel med namnet </a:t>
            </a:r>
            <a:r>
              <a:rPr i="1" lang="sv"/>
              <a:t>poäng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sv"/>
              <a:t>låt användaren skriva in ett tal och spara det i variabeln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sv"/>
              <a:t>om</a:t>
            </a:r>
            <a:r>
              <a:rPr lang="sv"/>
              <a:t> talet är mindre än 20, </a:t>
            </a:r>
            <a:r>
              <a:rPr lang="sv" sz="1800"/>
              <a:t>skriv ut "inte godkänd"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sv"/>
              <a:t>annars, </a:t>
            </a:r>
            <a:r>
              <a:rPr lang="sv" sz="1800"/>
              <a:t>skriv ut "godkänd"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Fler operatorer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21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Det finns några operatorer som används för värden av typen Boolean.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x &amp;&amp; y → </a:t>
            </a:r>
            <a:r>
              <a:rPr lang="sv"/>
              <a:t>true om både x och y är true samtidigt, false annars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x || y → </a:t>
            </a:r>
            <a:r>
              <a:rPr lang="sv"/>
              <a:t>true om någon av x och y är true, false annars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!x     → </a:t>
            </a:r>
            <a:r>
              <a:rPr lang="sv"/>
              <a:t>true om x är false; false om x är true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311700" y="3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{A4026DEE-27D7-4C4E-9B71-222E890A390B}</a:tableStyleId>
              </a:tblPr>
              <a:tblGrid>
                <a:gridCol w="1244300"/>
                <a:gridCol w="1244300"/>
                <a:gridCol w="1244300"/>
              </a:tblGrid>
              <a:tr h="515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x &amp;&amp;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x == 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x == false</a:t>
                      </a:r>
                    </a:p>
                  </a:txBody>
                  <a:tcPr marT="91425" marB="91425" marR="91425" marL="91425"/>
                </a:tc>
              </a:tr>
              <a:tr h="515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y == 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false</a:t>
                      </a:r>
                    </a:p>
                  </a:txBody>
                  <a:tcPr marT="91425" marB="91425" marR="91425" marL="91425"/>
                </a:tc>
              </a:tr>
              <a:tr h="515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y == 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false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Shape 100"/>
          <p:cNvGraphicFramePr/>
          <p:nvPr/>
        </p:nvGraphicFramePr>
        <p:xfrm>
          <a:off x="5099400" y="3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{A4026DEE-27D7-4C4E-9B71-222E890A390B}</a:tableStyleId>
              </a:tblPr>
              <a:tblGrid>
                <a:gridCol w="1244300"/>
                <a:gridCol w="1244300"/>
                <a:gridCol w="1244300"/>
              </a:tblGrid>
              <a:tr h="515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x || 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x == 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x == false</a:t>
                      </a:r>
                    </a:p>
                  </a:txBody>
                  <a:tcPr marT="91425" marB="91425" marR="91425" marL="91425"/>
                </a:tc>
              </a:tr>
              <a:tr h="515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y == 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true</a:t>
                      </a:r>
                    </a:p>
                  </a:txBody>
                  <a:tcPr marT="91425" marB="91425" marR="91425" marL="91425"/>
                </a:tc>
              </a:tr>
              <a:tr h="515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y == 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sv"/>
                        <a:t>false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Olika sorters val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Man använder ett särskilt statement för val: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if( 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villkor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// statement eller block som bara körs om villkoret är 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if( 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villkor1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..  // körs om första villkoret är 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 else if( </a:t>
            </a:r>
            <a:r>
              <a:rPr i="1"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villkor2</a:t>
            </a:r>
            <a:r>
              <a:rPr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br>
              <a:rPr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..  // kör om tidigare villkor är </a:t>
            </a:r>
            <a:r>
              <a:rPr i="1"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men detta är </a:t>
            </a:r>
            <a:r>
              <a:rPr i="1"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 else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..  // körs om alla tidigare villkor är 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