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Web/JavaScript/Reference/Operators/th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orkforge.mardby.se/index.php?title=Kategori:L%C3%A4sf%C3%B6rst%C3%A5else%C3%B6vningar_i_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JavaScript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Prototype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77000" y="4417900"/>
            <a:ext cx="2666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v" sz="1800"/>
              <a:t>David Andersson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v" sz="1800"/>
              <a:t>ZoCom </a:t>
            </a:r>
            <a:r>
              <a:rPr lang="sv" sz="1800">
                <a:solidFill>
                  <a:srgbClr val="000000"/>
                </a:solidFill>
              </a:rPr>
              <a:t>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This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För att komma åt ett objekts egenskaper inuti objektet använder man </a:t>
            </a:r>
            <a:r>
              <a:rPr i="1" lang="sv"/>
              <a:t>this</a:t>
            </a:r>
            <a:r>
              <a:rPr lang="sv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=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sound: 'meow',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talk: function() { console.log(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.sound); },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toString: function() { console.log('I am inside the cat'); 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cat.talk();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Nyckelordet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sv"/>
              <a:t> </a:t>
            </a:r>
            <a:r>
              <a:rPr lang="sv"/>
              <a:t>hänvisar alltid till ett objekt. Oftast är det </a:t>
            </a:r>
            <a:r>
              <a:rPr b="1" lang="sv"/>
              <a:t>objektet som metoden ligger i</a:t>
            </a:r>
            <a:r>
              <a:rPr lang="sv"/>
              <a:t>. Men om man använder </a:t>
            </a:r>
            <a:r>
              <a:rPr i="1" lang="sv"/>
              <a:t>this </a:t>
            </a:r>
            <a:r>
              <a:rPr lang="sv"/>
              <a:t>i en </a:t>
            </a:r>
            <a:r>
              <a:rPr i="1" lang="sv"/>
              <a:t>arrow function</a:t>
            </a:r>
            <a:r>
              <a:rPr lang="sv"/>
              <a:t> så hänvisar this till det scope funktionen ligger i. Detaljer på </a:t>
            </a:r>
            <a:r>
              <a:rPr lang="sv" u="sng">
                <a:solidFill>
                  <a:schemeClr val="hlink"/>
                </a:solidFill>
                <a:hlinkClick r:id="rId3"/>
              </a:rPr>
              <a:t>MDN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Prototype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empty = {};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 empty );                      // {}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 empty.egenskapSomInteFinns ); // undefined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 empty.toString );             // [Function: toString]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Var kommer toString ifrån?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Alla objekt i JavaScript har en metod som heter toString.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Anledningen till att alla objekt har den funktionen är att den finns i </a:t>
            </a:r>
            <a:r>
              <a:rPr i="1" lang="sv"/>
              <a:t>prototypen</a:t>
            </a:r>
            <a:r>
              <a:rPr lang="sv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Prototype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En prototyp är en mall för nya objekt. Om man vill skapa flera objekt som ska ha gemensamma egenskaper, kan man man lägga dem i prototypen.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animal = {   // objektet </a:t>
            </a: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ska bli prototyp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talk: function() { console.log(this.sound); 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let cat = Object.create(</a:t>
            </a: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cat.sound = 'meow';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let dog = Object.create(</a:t>
            </a: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dog.sound = 'woof';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cat.talk();  // cat och dog får egenskapen </a:t>
            </a: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talk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av </a:t>
            </a: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animal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dog.talk();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Konstruktor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Man kan använda en funktion för att skapa objekt. Det kallas för en </a:t>
            </a:r>
            <a:r>
              <a:rPr i="1" lang="sv"/>
              <a:t>konstruktor</a:t>
            </a:r>
            <a:r>
              <a:rPr lang="sv"/>
              <a:t>. Funktionen ska använda </a:t>
            </a:r>
            <a:r>
              <a:rPr i="1" lang="sv"/>
              <a:t>this</a:t>
            </a:r>
            <a:r>
              <a:rPr lang="sv"/>
              <a:t> för att skapa egenskaper och den ska anropas med nyckelordet </a:t>
            </a:r>
            <a:r>
              <a:rPr i="1" lang="sv"/>
              <a:t>new</a:t>
            </a:r>
            <a:r>
              <a:rPr lang="sv"/>
              <a:t>. Då blir konstruktorfunktionen en prototyp för objektet.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(type) {  // konstruktor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this.type = type;  // egenskap för objektet som kommer skapas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let cat = new Animal('cat');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 u="sng">
                <a:latin typeface="Consolas"/>
                <a:ea typeface="Consolas"/>
                <a:cs typeface="Consolas"/>
                <a:sym typeface="Consolas"/>
              </a:rPr>
              <a:t>Animal.prototype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.speak = function()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console.log("feed me, hooman");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};  // lägger till i alla objekt som skapats av konstruktorn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cat.speak();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7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 Nya övningar länkade från Kursinfo</a:t>
            </a:r>
            <a:br>
              <a:rPr lang="sv"/>
            </a:br>
            <a:r>
              <a:rPr lang="sv"/>
              <a:t>Hitta på en egen repl.it-övning som dina klasskamrater skulle kunna göra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B Fortsätt med Laboration 1 och gamla övningar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Läs Eloquent JavaScript kapitel 6 (översiktligt) och gör övningen "A vector type"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Om du vill träna mer på allt vi gått igenom hittills, gör </a:t>
            </a:r>
            <a:r>
              <a:rPr lang="sv" u="sng">
                <a:solidFill>
                  <a:schemeClr val="hlink"/>
                </a:solidFill>
                <a:hlinkClick r:id="rId3"/>
              </a:rPr>
              <a:t>läsförståelseövningar på Porkforge</a:t>
            </a:r>
            <a:r>
              <a:rPr lang="sv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