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sbin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kvilT-g93FVUrwEigkLUcROGlMLIK8-2_DYKHiAqOn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JavaScript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DOM-manipulation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477000" y="4417900"/>
            <a:ext cx="2666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sv" sz="1800"/>
              <a:t>David Andersson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v" sz="1800"/>
              <a:t>ZoCom </a:t>
            </a:r>
            <a:r>
              <a:rPr lang="sv" sz="1800">
                <a:solidFill>
                  <a:srgbClr val="000000"/>
                </a:solidFill>
              </a:rPr>
              <a:t>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DOM och JavaScript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DOM = Document Object Model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är en </a:t>
            </a:r>
            <a:r>
              <a:rPr i="1" lang="sv"/>
              <a:t>trädbaserad datastruktur</a:t>
            </a:r>
            <a:r>
              <a:rPr lang="sv"/>
              <a:t> som innehåller alla HTML-element</a:t>
            </a:r>
            <a:br>
              <a:rPr lang="sv"/>
            </a:br>
            <a:r>
              <a:rPr lang="sv"/>
              <a:t>(illustreras i Eloq: 13)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strukturen är lagrad i ett globalt JavaScript-objekt som heter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document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sv"/>
              <a:t>-objektet har egenskaper och metoder, som man kan använda för att ändra webbsidan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varje element på webbsidan representeras av ett objekt i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document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man kan använda CSS-liknande syntax för att komma åt ett element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flera JavaScript-ramverk hjälper till med att göra detta smidigare (jQuery t.ex.)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Varning! Listor av DOM-objekt är inte vanliga JavaScript-listor så man kan inte använda forEach på dem.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Document-objektet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Viktiga metoder i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sv"/>
              <a:t>. Läs om dem på MDN.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.getElementById(id)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.getElementsByTagName(name)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.getElementsByClassName(name)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Exempel: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e = document.getElementById('myElement');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elements = document.getElementsByTagName('div');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for( let i=0; i&lt;elements.length; i++ )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console.log(elements[0].innerText);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Metoder på document och element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document.createElement(tagname)  // skapar ett nytt element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Följande funktioner används på element: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.removeChild(e)     // tar bort ett specifikt element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.appendChild(e)     // lägger till ett element sist i ett annat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.insertBefore(e, ref)  // lägger till element före referenselement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.replaceChild(newChild, oldChild)   // byter ut ett element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x = document.getElementByTagName('myElement');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let y = document.createElement('div');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x.appendChild(y);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Element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Viktiga metoder och egenskaper för ett element: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.innerHTML  // innehållet i ett HTML-element som en sträng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.className  // en sträng med alla klasser som ett element har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 // kan vara name, id, class, src, alt osv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.setAttribute(attribute, value)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.style.</a:t>
            </a:r>
            <a:r>
              <a:rPr i="1" lang="sv"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  // alla CSS-properties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console.log(element.innerHTML);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element.style.backgroundColor = 'hotpink';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element.className = 'myCssClass';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Exempel - ändra en text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Vi vill ändra texten i ett p-element. Testa t.ex. i </a:t>
            </a:r>
            <a:r>
              <a:rPr lang="sv" u="sng">
                <a:solidFill>
                  <a:schemeClr val="hlink"/>
                </a:solidFill>
                <a:hlinkClick r:id="rId3"/>
              </a:rPr>
              <a:t>JS Bin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HTML: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&lt;p id="para"&gt; Byt ut mig &lt;/p&gt;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JavaScript: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el1 = document.getElementById('para');  // hitta elementet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el1.innerHTML = 'Super!';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Exempel - hacking a div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Vi vill lägga till ett nytt element inuti ett annat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HTML: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&lt;div id="nisse"&gt; Nisses div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JavaScript: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el1 = document.getElementById('nisse');  // hitta rätt 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el2 = document.createElement('span');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el2.innerHTML = '- HACKED';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el2.style.fontWeight = 'bold'; // CSS font-weight → .fontWeight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el1.appendChild(el2);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8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Fortsätt med Laboration 2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Det finns </a:t>
            </a:r>
            <a:r>
              <a:rPr lang="sv" u="sng">
                <a:solidFill>
                  <a:schemeClr val="hlink"/>
                </a:solidFill>
                <a:hlinkClick r:id="rId3"/>
              </a:rPr>
              <a:t>nya övningar på DOM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Läs Eloquent JavaScript kapitel 12-13 och gör övningarna i kapitel 13, </a:t>
            </a:r>
            <a:br>
              <a:rPr lang="sv"/>
            </a:br>
            <a:r>
              <a:rPr lang="sv"/>
              <a:t>"Elements by tag name" och "The cat's hat"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