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kvilT-g93FVUrwEigkLUcROGlMLIK8-2_DYKHiAqOno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JavaScript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Browser events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477000" y="4417900"/>
            <a:ext cx="2666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sv" sz="1800"/>
              <a:t>David Andersson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sv" sz="1800"/>
              <a:t>ZoCom </a:t>
            </a:r>
            <a:r>
              <a:rPr lang="sv" sz="1800">
                <a:solidFill>
                  <a:srgbClr val="000000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 - focus, blur, change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Det element som för tillfället tar emot händelser från tangentbordet är fokuserat. Oftast är det elementet man senast klickade på. Det kan bara finnas ett element som är fokuserat.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När ett element får fokus så aktiveras eventet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focus</a:t>
            </a:r>
            <a:r>
              <a:rPr lang="sv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När ett element tappar fokus aktiveras eventet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blur</a:t>
            </a:r>
            <a:r>
              <a:rPr lang="sv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Händelsen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lang="sv"/>
              <a:t> inträffar när ett ändrat värde för till exempel ett textfält sparas i elementet. Det sker när textfältet tappar fokus. Exakt när det inträffar varierar för olika formulärelement.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 - submit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användaren klickar på en speciell knapp i ett formulär för att skicka informationen aktiveras händelsen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sv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Det är vanligt att man skriver en valideringsfunktion och avbryter submit-händelsen om inte fälten i formuläret validerar.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Validering innebär att kontrollera så att alla fält i ett formulär är giltiga (eng. </a:t>
            </a:r>
            <a:r>
              <a:rPr i="1" lang="sv"/>
              <a:t>valid</a:t>
            </a:r>
            <a:r>
              <a:rPr lang="sv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Avbryta händelsen gör man med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event.preventDefault()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Miniövning 9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Fortsätt med Laboration 2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Det finns </a:t>
            </a:r>
            <a:r>
              <a:rPr lang="sv" u="sng">
                <a:solidFill>
                  <a:schemeClr val="hlink"/>
                </a:solidFill>
                <a:hlinkClick r:id="rId3"/>
              </a:rPr>
              <a:t>övningar på DOM och events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Läs Eloquent JavaScript kapitel 14 och gör övningarna "Censored keyboard", "Mouse trail" (VG-nivå) och "Tabs".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Hur gör man för att få information från användaren, utan att använda sig av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sv"/>
              <a:t> eller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sv"/>
              <a:t>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formulärelement och </a:t>
            </a:r>
            <a:r>
              <a:rPr i="1" lang="sv"/>
              <a:t>events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input devices: mus och tangentbord m.m.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varje gång användaren gör något läggs ett </a:t>
            </a:r>
            <a:r>
              <a:rPr i="1" lang="sv"/>
              <a:t>event</a:t>
            </a:r>
            <a:r>
              <a:rPr lang="sv"/>
              <a:t> i en lista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JavaScript kollar kontinuerligt om det finns händelser/events i listan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man kan prenumerera på events genom att lägga till en </a:t>
            </a:r>
            <a:r>
              <a:rPr i="1" lang="sv"/>
              <a:t>event listener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JavaScript anropar automatiskt vår </a:t>
            </a:r>
            <a:r>
              <a:rPr i="1" lang="sv"/>
              <a:t>event listener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De flesta events uppstår när användaren gör något.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Event listener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För att börja prenumerera på ett event:</a:t>
            </a:r>
          </a:p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element.addEventListener(eventName, callback);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sv"/>
              <a:t>Man kan också avsluta en prenumeration: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element.removeEventListener(eventName, callback);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i="1" lang="sv"/>
              <a:t>Callback</a:t>
            </a:r>
            <a:r>
              <a:rPr lang="sv"/>
              <a:t> kallas en funktion som kommer att anropas när något inträffar.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Exempel event listener/handler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HTML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 id="myButton"&gt;Click me&lt;/button&gt;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&lt;div id="result"&gt;&lt;/div&gt;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JavaScript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result = document.getElementById('result');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let el = document.getElementById('myButton');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el.</a:t>
            </a: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function(event) {</a:t>
            </a:r>
            <a:b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result.innerHTML += 'Clicked! ';</a:t>
            </a:r>
            <a:b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 handler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Det finns många events och man kan dela in dem i några kategorier.</a:t>
            </a:r>
            <a:br>
              <a:rPr lang="sv"/>
            </a:br>
            <a:r>
              <a:rPr lang="sv"/>
              <a:t>De viktigaste är: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load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click, mouseenter, mouseleave, mousemove - </a:t>
            </a:r>
            <a:r>
              <a:rPr i="1" lang="sv"/>
              <a:t>MouseEvent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keydown, keyup, keypress - </a:t>
            </a:r>
            <a:r>
              <a:rPr i="1" lang="sv"/>
              <a:t>KeyboardEvent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change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focus, blur - </a:t>
            </a:r>
            <a:r>
              <a:rPr i="1" lang="sv"/>
              <a:t>FocusEvent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submit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Events som inte har någon annan kategori tillhör kategorin </a:t>
            </a:r>
            <a:r>
              <a:rPr i="1" lang="sv"/>
              <a:t>Event</a:t>
            </a:r>
            <a:r>
              <a:rPr lang="sv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 - mouse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Musen kan ge upphov till flera händelser. De viktigaste är: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click			- användaren klickar på ett element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mouseenter	- muspekaren kommer in över ett element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mouseleave	- muspekaren lämnar ett element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/>
              <a:t>mousemove	- varje gång muspekaren flyttar sig inom ett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 id="btn"&gt;Click me&lt;/button&gt;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btn = document.getElementById('btn');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btn.addEventListener('</a:t>
            </a: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click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function(</a:t>
            </a:r>
            <a:r>
              <a:rPr b="1" lang="sv"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	btn.innerHTML = 'Ouch!';</a:t>
            </a:r>
            <a:b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användaren klickar på knappen i exemplet så lägger JavaScript händelsen i kö. När alla events som ligger före kommer JavaScript att anropa vår callback-funktion med en parameter, </a:t>
            </a:r>
            <a:r>
              <a:rPr i="1" lang="sv"/>
              <a:t>event</a:t>
            </a:r>
            <a:r>
              <a:rPr lang="sv"/>
              <a:t>. Vad den kommer vara beror på vilken sorts event man försöker prenumerera på.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Några viktiga allmänna egenskaper för Event: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sv"/>
              <a:t> - händelsens namn, i det här fallet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'click'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sv"/>
              <a:t> - det element som händelsen gäller,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&lt;button&gt;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preventDefault()</a:t>
            </a:r>
            <a:r>
              <a:rPr lang="sv"/>
              <a:t> - metod som avbryter en standardhändelse</a:t>
            </a:r>
          </a:p>
          <a:p>
            <a:pPr lvl="0" rtl="0">
              <a:spcBef>
                <a:spcPts val="0"/>
              </a:spcBef>
              <a:buNone/>
            </a:pPr>
            <a:r>
              <a:rPr lang="sv"/>
              <a:t>MouseEvent har också properties för att se vilka musknappar som tryckts ner, var i elementet (x, y) klicket ägde rum och om Ctrl/Shift/Alt tryckts ner.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sv"/>
              <a:t> inträffar när webbläsaren hämtat hela det valda elementet. Man kan använda det på hela webbsidan - </a:t>
            </a:r>
            <a:r>
              <a:rPr b="1" lang="sv"/>
              <a:t>window</a:t>
            </a:r>
            <a:r>
              <a:rPr lang="sv"/>
              <a:t> - eller på ett specifikt element, t.ex.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sv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let callback = function(event) {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// vi behöver inte använda parametern event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	alert('Nu har dokumentet laddat klart');</a:t>
            </a:r>
            <a:br>
              <a:rPr lang="sv">
                <a:latin typeface="Consolas"/>
                <a:ea typeface="Consolas"/>
                <a:cs typeface="Consolas"/>
                <a:sym typeface="Consolas"/>
              </a:rPr>
            </a:br>
            <a:r>
              <a:rPr lang="sv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sv"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.addEventListener('load', callback);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Events - keyboard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När användaren trycker på en tangent så registreras tre händelser. Ta ett textfält som exempel,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&lt;input type="text" /&gt;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sv"/>
              <a:t>keydown - användaren håller nere en tangent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sv"/>
              <a:t>keypress - ett tecken läggs till i elementet, om det är ett textfält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sv"/>
              <a:t>keyup - användaren släpper upp tangenten, alltid sist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Använd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event.char</a:t>
            </a:r>
            <a:r>
              <a:rPr lang="sv"/>
              <a:t> och </a:t>
            </a:r>
            <a:r>
              <a:rPr lang="sv">
                <a:latin typeface="Consolas"/>
                <a:ea typeface="Consolas"/>
                <a:cs typeface="Consolas"/>
                <a:sym typeface="Consolas"/>
              </a:rPr>
              <a:t>event.key</a:t>
            </a:r>
            <a:r>
              <a:rPr lang="sv"/>
              <a:t> för att avgöra vilken tangent som trycktes ner.</a:t>
            </a:r>
          </a:p>
          <a:p>
            <a:pPr lvl="0">
              <a:spcBef>
                <a:spcPts val="0"/>
              </a:spcBef>
              <a:buNone/>
            </a:pPr>
            <a:r>
              <a:rPr lang="sv"/>
              <a:t>Både keydown och keypress inträffar innan något tecken skrivs till textfältet. Det går att stoppa standardhändelsen för ett event genom att anropa preventDefault:</a:t>
            </a:r>
          </a:p>
          <a:p>
            <a:pPr lvl="0" rtl="0">
              <a:spcBef>
                <a:spcPts val="0"/>
              </a:spcBef>
              <a:buNone/>
            </a:pPr>
            <a:r>
              <a:rPr lang="sv">
                <a:latin typeface="Consolas"/>
                <a:ea typeface="Consolas"/>
                <a:cs typeface="Consolas"/>
                <a:sym typeface="Consolas"/>
              </a:rPr>
              <a:t>event.preventDefault();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