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Komplett referens: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/docs/Web/CSS/Specific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HTML5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Specifika HTML5-element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Formulär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CSS specificitet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0001</a:t>
            </a:r>
            <a:r>
              <a:rPr b="1" lang="sv"/>
              <a:t> Element och pseudo-element </a:t>
            </a:r>
            <a:r>
              <a:rPr lang="sv"/>
              <a:t>har lägst prioritet och är värda 1 var.</a:t>
            </a:r>
            <a:br>
              <a:rPr lang="sv"/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p, div, ::before</a:t>
            </a:r>
          </a:p>
          <a:p>
            <a:pPr lvl="0">
              <a:spcBef>
                <a:spcPts val="0"/>
              </a:spcBef>
              <a:buNone/>
            </a:pP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0010</a:t>
            </a:r>
            <a:r>
              <a:rPr b="1" lang="sv"/>
              <a:t> Klasser, attribut och pseudo-klasser</a:t>
            </a:r>
            <a:r>
              <a:rPr lang="sv"/>
              <a:t> har högre prioritet.</a:t>
            </a:r>
            <a:br>
              <a:rPr lang="sv"/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.classy, [attribut], :hover</a:t>
            </a:r>
          </a:p>
          <a:p>
            <a:pPr lvl="0">
              <a:spcBef>
                <a:spcPts val="0"/>
              </a:spcBef>
              <a:buNone/>
            </a:pP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0100</a:t>
            </a:r>
            <a:r>
              <a:rPr b="1" lang="sv"/>
              <a:t> ID </a:t>
            </a:r>
            <a:r>
              <a:rPr lang="sv"/>
              <a:t>har högre prioritet.</a:t>
            </a:r>
            <a:br>
              <a:rPr lang="sv"/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#uniqueid</a:t>
            </a:r>
          </a:p>
          <a:p>
            <a:pPr lvl="0">
              <a:spcBef>
                <a:spcPts val="0"/>
              </a:spcBef>
              <a:buNone/>
            </a:pP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b="1" lang="sv"/>
              <a:t> Inline styles</a:t>
            </a:r>
            <a:r>
              <a:rPr lang="sv"/>
              <a:t> har högsta prioritet.</a:t>
            </a:r>
            <a:br>
              <a:rPr lang="sv"/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&lt;div style="..."&gt;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Quiz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Vad har följande CSS-selektorer för specificitet? Rangordna dem med den som har högst prioritet först.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p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div div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:hover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div &gt; :hover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.one .two .three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.one &gt; #something li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div.classy ul li</a:t>
            </a:r>
          </a:p>
          <a:p>
            <a:pPr indent="-228600" lvl="0" marL="45720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*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035900" y="1979700"/>
            <a:ext cx="47964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sv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.one &gt; #something li		0111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sv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.one .two .three			0030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sv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div.classy ul li			0013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sv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 &gt; :hover				0011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sv" sz="1800">
                <a:latin typeface="Consolas"/>
                <a:ea typeface="Consolas"/>
                <a:cs typeface="Consolas"/>
                <a:sym typeface="Consolas"/>
              </a:rPr>
              <a:t>:hover						0010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sv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 div						0002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lang="sv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							0001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sv" sz="1800">
                <a:latin typeface="Consolas"/>
                <a:ea typeface="Consolas"/>
                <a:cs typeface="Consolas"/>
                <a:sym typeface="Consolas"/>
              </a:rPr>
              <a:t>*							0000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Övning 5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1 Ta reda på vilka filformat som stöds i audio- och video-elementen.</a:t>
            </a:r>
            <a:br>
              <a:rPr lang="sv"/>
            </a:br>
            <a:r>
              <a:rPr lang="sv"/>
              <a:t>(det är ok att samarbeta)</a:t>
            </a:r>
            <a:br>
              <a:rPr lang="sv"/>
            </a:br>
            <a:r>
              <a:rPr lang="sv"/>
              <a:t>Skapa en webbsida som kan spela upp e</a:t>
            </a:r>
            <a:r>
              <a:rPr lang="sv"/>
              <a:t>tt</a:t>
            </a:r>
            <a:r>
              <a:rPr lang="sv"/>
              <a:t> ljud</a:t>
            </a:r>
            <a:r>
              <a:rPr lang="sv"/>
              <a:t>klipp</a:t>
            </a:r>
            <a:r>
              <a:rPr lang="sv"/>
              <a:t> och ett videoklipp. (Inte för långt och högljutt, tack) Ladda upp sidan och filerna till din GitHub.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Formulär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Hämta data från användaren. Exempel: sökfält och inloggning med användarnamn och lösenord. Viktiga formulärelement: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&lt;input&gt;, &lt;label&gt;, &lt;datalist&gt;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&lt;select&gt;, &lt;optgroup&gt;, &lt;option&gt;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&lt;textarea&gt;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&lt;button&gt;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Formulär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="target.aspx"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="get"&gt;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.. formulärelement ..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&lt;input type="submit" value="submit" /&gt;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Alla formulärelement måste finnas inuti ett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sv"/>
              <a:t> element.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Ett input-element som har attributet type=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sv"/>
              <a:t>submit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sv"/>
              <a:t> blir en knapp. När användaren klickar på den skickas innehållet i formuläret till en annan sida.</a:t>
            </a:r>
            <a:br>
              <a:rPr lang="sv"/>
            </a:br>
            <a:r>
              <a:rPr lang="sv"/>
              <a:t>Vi kommer att titta mer på det i backend-kursen.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Attributet </a:t>
            </a:r>
            <a:r>
              <a:rPr i="1" lang="sv"/>
              <a:t>action</a:t>
            </a:r>
            <a:r>
              <a:rPr lang="sv"/>
              <a:t> är en länk till målsidan. Attributet </a:t>
            </a:r>
            <a:r>
              <a:rPr i="1" lang="sv"/>
              <a:t>method</a:t>
            </a:r>
            <a:r>
              <a:rPr lang="sv"/>
              <a:t> återkommer vi till.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Formulär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type="text" name="input1" value="default value" /&gt;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Alla formulärelement där användaren kan lämna information kan ha </a:t>
            </a:r>
            <a:r>
              <a:rPr b="1" lang="sv"/>
              <a:t>name</a:t>
            </a:r>
            <a:r>
              <a:rPr lang="sv"/>
              <a:t> som property. Det används i backend, när man vill komma åt informationen.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sv"/>
              <a:t>Type</a:t>
            </a:r>
            <a:r>
              <a:rPr lang="sv"/>
              <a:t> och </a:t>
            </a:r>
            <a:r>
              <a:rPr b="1" lang="sv"/>
              <a:t>value</a:t>
            </a:r>
            <a:r>
              <a:rPr lang="sv"/>
              <a:t> används för att välja vilken sorts input-element man vill använda.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Attributet </a:t>
            </a:r>
            <a:r>
              <a:rPr i="1" lang="sv"/>
              <a:t>name </a:t>
            </a:r>
            <a:r>
              <a:rPr lang="sv"/>
              <a:t>används i JavaScript och ASP.NET. Måste vara unikt inom formuläret.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Attributet </a:t>
            </a:r>
            <a:r>
              <a:rPr i="1" lang="sv"/>
              <a:t>value</a:t>
            </a:r>
            <a:r>
              <a:rPr lang="sv"/>
              <a:t> varierar beroende på vilken sorts input-element det är. Om det är ett som innehåller text är </a:t>
            </a:r>
            <a:r>
              <a:rPr i="1" lang="sv"/>
              <a:t>value </a:t>
            </a:r>
            <a:r>
              <a:rPr lang="sv"/>
              <a:t>den text som visas innan användaren hunnit ändra den. För en knapp är det texten på knappen.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Input-element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sv"/>
              <a:t>text, password	textinmatning, value är värdet på strängen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date				datum, value ska vara i formatet YYYY-MM-DD)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sv"/>
              <a:t>color			färg, value är hexadecimal HTML-färg)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sv"/>
              <a:t>file				visar dialogruta för att välja en fil att ladda upp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sv"/>
              <a:t>checkbox		kryssruta, välja flera alternativ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sv"/>
              <a:t>radio			radioknapp, välja ett alternativ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sv"/>
              <a:t>button, submit	knapp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Placeholder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Man kan ge användaren förslag på vad som ska stå i ett fält med </a:t>
            </a:r>
            <a:r>
              <a:rPr i="1" lang="sv"/>
              <a:t>placeholder</a:t>
            </a:r>
            <a:r>
              <a:rPr lang="sv"/>
              <a:t>.</a:t>
            </a:r>
            <a:br>
              <a:rPr lang="sv"/>
            </a:br>
            <a:r>
              <a:rPr lang="sv"/>
              <a:t>Värdet på property placeholder kommer att visas så länge fältet är tomt.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type="text" placeholder="hello" 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Formulär, label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När man bygger formulär vill man ofta ha med en förklarande text, för att användaren ska veta vad hen ska fylla i ett input-element. Den texten hör ihop med input-elementet. Vi använder label-elementet för att visa webbläsaren att de hör ihop. Attributet </a:t>
            </a:r>
            <a:r>
              <a:rPr i="1" lang="sv"/>
              <a:t>for</a:t>
            </a:r>
            <a:r>
              <a:rPr lang="sv"/>
              <a:t> ska vara värdet på elementets id-property.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&lt;label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for="username"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&gt;Skriv in ditt namn:&lt;/label&gt;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type="text" name="name"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id="username"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value="Per Persson"/&gt;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Särskilt viktigt blir det för </a:t>
            </a:r>
            <a:r>
              <a:rPr i="1" lang="sv"/>
              <a:t>radio</a:t>
            </a:r>
            <a:r>
              <a:rPr lang="sv"/>
              <a:t> och </a:t>
            </a:r>
            <a:r>
              <a:rPr i="1" lang="sv"/>
              <a:t>checkbox</a:t>
            </a:r>
            <a:r>
              <a:rPr lang="sv"/>
              <a:t>-typerna. När man använder </a:t>
            </a:r>
            <a:r>
              <a:rPr i="1" lang="sv"/>
              <a:t>label</a:t>
            </a:r>
            <a:r>
              <a:rPr lang="sv"/>
              <a:t> korrekt så kan användaren klicka på </a:t>
            </a:r>
            <a:r>
              <a:rPr i="1" lang="sv"/>
              <a:t>texten</a:t>
            </a:r>
            <a:r>
              <a:rPr lang="sv"/>
              <a:t> för att aktivera input-elementet.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Exempel, radio, checkbox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type="radio" name="rad" id="rad1"/&gt; &lt;label for="rad1"&gt;11111&lt;/label&gt; &lt;br&gt;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type="radio" name="rad" id="rad2"/&gt; &lt;label for="rad2"&gt;22222&lt;/label&gt; &lt;br&gt;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type="radio" name="rad" id="rad3"/&gt; &lt;label for="rad3"&gt;33333&lt;/label&gt; &lt;br&gt; &lt;br&gt;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type="checkbox" name="checkme" id="check1"/&gt;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&lt;label for="check1"&gt;Also activate the Omega-13&lt;/label&gt;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Före HTML5: dålig semantik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Alla använde &lt;div&gt; överallt. Webbläsaren kan inte se skillnad på div-elementen utan förutsätter att alla är av samma sort.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&lt;div id="header"&gt;sidhuvud&lt;/div&gt;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&lt;div id="nav"&gt;navigering, länkar&lt;/div&gt;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&lt;div id="content"&gt;innehåll&lt;/div&gt;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En sökmotor som vill visa upp en förhandsgranskning av sidans innehåll, kanske väljer de första 200 tecknen på sidan. Inte garanterat att det blir text som säger något om innehållet.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Datalist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Används för att ge användaren förslag på lämpliga värden.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&lt;datalist id="mylist"&gt;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&lt;option&gt;panda&lt;/option&gt;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&lt;option&gt;pannkaka&lt;/option&gt;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&lt;option&gt;metronom&lt;/option&gt;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&lt;/datalist&gt;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type="text" list="mylist" /&gt;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Formulärelement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lang="sv"/>
              <a:t>		- används för att ge </a:t>
            </a:r>
            <a:r>
              <a:rPr i="1" lang="sv"/>
              <a:t>radio</a:t>
            </a:r>
            <a:r>
              <a:rPr lang="sv"/>
              <a:t> och </a:t>
            </a:r>
            <a:r>
              <a:rPr i="1" lang="sv"/>
              <a:t>checkbox</a:t>
            </a:r>
            <a:r>
              <a:rPr lang="sv"/>
              <a:t> en text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sv"/>
              <a:t>	- skapar en knapp som kan innehålla HTML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&lt;select&gt;</a:t>
            </a:r>
            <a:r>
              <a:rPr lang="sv"/>
              <a:t>	- en lista där användaren kan välja ett alternativ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sv"/>
              <a:t>	- inmatning av text över flera rader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Exempel textarea:</a:t>
            </a:r>
            <a:br>
              <a:rPr lang="sv"/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&lt;textarea rows="4" cols="50"&gt;Textinmatning över fyra rader. Textrutan kommer vara 50 tecken bred.&lt;/textarea&gt;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När vill man använda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sv"/>
              <a:t> i stället för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type="button"&gt;</a:t>
            </a:r>
            <a:r>
              <a:rPr lang="sv"/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Exempel, select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optgroup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="Bilar"&gt;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&gt;Volvo&lt;/option&gt;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&lt;option&gt;Saab&lt;/option&gt;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&lt;optgroup label="Djur"&gt;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&lt;option&gt;Hund&lt;/option&gt;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&lt;option 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&gt;Katt&lt;/option&gt;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&lt;/select&gt;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Övning 5 forts.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2 Gör CodeAcademy-övningarna till och med unit 6.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3.1 Skapa en webbsida som har minst tre länkar. De ska ligga inuti en lista (ul eller ol) som i sin tur ska ligga inuti ett nav-element. Styla länkarna med CSS så att de ser ut som knappar och kommer på samma rad.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3.2 Fortsätt med samma webbsida och lägg till ett formulär. Tänk dig att det är en del av en webbshop och man fyller i betalningsinformation. Du ska använda formulärelementen input, label, select, textarea och button. Använd CSS för att styla formuläret. Använd minst ett av varje sorts input-element vi har gått igenom.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Med HTML5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&lt;header&gt;sidhuvud&lt;/header&gt;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&lt;nav&gt;navigering, länkar&lt;/nav&gt;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&lt;main&gt;innehåll&lt;/main&gt;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sv"/>
              <a:t>		motsvarar sidhuvud (kan innehålla navigeringsinformation)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sv"/>
              <a:t>		motsvarar sidfot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sv"/>
              <a:t>			navigering, länkar till andra sidor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sv"/>
              <a:t>		dokumentets huvudsakliga innehåll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sv"/>
              <a:t>		gruppera element, vanligtvis sådant som har en rubrik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sv"/>
              <a:t>		innehåll som kan spridas separat från resten av sidan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aside</a:t>
            </a:r>
            <a:r>
              <a:rPr lang="sv"/>
              <a:t>		ofta en sidebar, något som inte är kopplat till resten av sidan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Exempel, före HTML5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&lt;div class="section" id="forest-elephants" 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&lt;h1&gt;Forest elephants&lt;/h1&gt;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&lt;p&gt;In this section, we discuss the lesser known forest elephants.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...this section continues...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&lt;div class="subsection" id="forest-habitat" 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&lt;h2&gt;Habitat&lt;/h2&gt;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&lt;p&gt;Forest elephants do not live in trees but among them.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 ...this subsection continues...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Exempel, med HTML5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&lt;h1&gt;Forest elephants&lt;/h1&gt;    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&lt;p&gt;In this section, we discuss the lesser known forest elephants. 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...this section continues...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&lt;section&gt;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&lt;h2&gt;Habitat&lt;/h2&gt;  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&lt;p&gt;Forest elephants do not live in trees but among them.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      ...this subsection continues...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  &lt;/section&gt;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&lt;/section&gt;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HTML5 media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Före: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&lt;embed&gt;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Adobe Flash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sv"/>
              <a:t>huvudvärk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Efter: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&lt;audio&gt;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&lt;video&gt;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Webbläsare har inbyggt stöd för uppspelning av vissa mediaformat.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Exempel, media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Visas ifall inte ljudklippet kan laddas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src="foo.wav" type="audio/wav"&gt;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&lt;/audio&gt;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&lt;video controls poster="media/preview.gif"&gt;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&lt;source src="video/funnycats1.mp4" type="video/mp4"&gt;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&lt;source src="video/funnycats1.ogg" type="video/ogg"&gt;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&lt;source src="video/funnycats1.webm" type="video/webm"&gt;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&lt;/video&gt;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Webbläsaren kommer välja det första klippet som datorn klarar av att spela.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Fler nyheter i HTML5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&lt;canvas&gt;</a:t>
            </a:r>
            <a:r>
              <a:rPr lang="sv"/>
              <a:t>, rita med JavaScript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IndexedDB, inbyggd databas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Några nya formulärelement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Många förbättringar för web appar (JavaScript)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CSS specificitet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"Cascade" i Cascading Style Sheets har att göra med vad som händer när flera CSS-regler "krockar". Exempel: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p { color: white; font-weight: bold; }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p { color: red;   padding: 1em; }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p { color: green; background-color: black; }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Den regel som står </a:t>
            </a:r>
            <a:r>
              <a:rPr b="1" lang="sv"/>
              <a:t>senast i dokumentet </a:t>
            </a:r>
            <a:r>
              <a:rPr lang="sv"/>
              <a:t>vinner.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När man kombinerar selektorer så bestämmer kombinationen vilken regel som får företräde. Man kan räkna ut ett värde från antalet element, klasser, id och inline styles.</a:t>
            </a:r>
            <a:br>
              <a:rPr lang="sv"/>
            </a:br>
            <a:r>
              <a:rPr lang="sv" u="sng">
                <a:solidFill>
                  <a:schemeClr val="hlink"/>
                </a:solidFill>
                <a:hlinkClick r:id="rId3"/>
              </a:rPr>
              <a:t>Läs mer på MDN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