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34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13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1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73038">
              <a:buFont typeface="Wingdings" panose="05000000000000000000" pitchFamily="2" charset="2"/>
              <a:buChar char="Ø"/>
              <a:defRPr/>
            </a:lvl2pPr>
            <a:lvl3pPr marL="625475" indent="-180975">
              <a:buFont typeface="Wingdings" panose="05000000000000000000" pitchFamily="2" charset="2"/>
              <a:buChar char="ü"/>
              <a:defRPr/>
            </a:lvl3pPr>
            <a:lvl4pPr marL="989013" indent="-228600">
              <a:defRPr/>
            </a:lvl4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8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0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2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06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76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6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89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1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733168"/>
            <a:ext cx="12192000" cy="612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434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09600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0" y="691979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ROS</a:t>
            </a:r>
            <a:r>
              <a:rPr lang="ja-JP" altLang="en-US" dirty="0" smtClean="0"/>
              <a:t>　基本コマンド一覧</a:t>
            </a:r>
            <a:endParaRPr kumimoji="1" lang="ja-JP" altLang="en-US" dirty="0"/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54139"/>
              </p:ext>
            </p:extLst>
          </p:nvPr>
        </p:nvGraphicFramePr>
        <p:xfrm>
          <a:off x="139124" y="742778"/>
          <a:ext cx="11913751" cy="64834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93742"/>
                <a:gridCol w="2179229"/>
                <a:gridCol w="2637050"/>
                <a:gridCol w="5603730"/>
              </a:tblGrid>
              <a:tr h="47653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サブコマンド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rosbag</a:t>
                      </a:r>
                      <a:endParaRPr kumimoji="1"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record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特定トピックの記録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rosbag</a:t>
                      </a:r>
                      <a:r>
                        <a:rPr kumimoji="1" lang="en-US" altLang="ja-JP" baseline="0" dirty="0" smtClean="0"/>
                        <a:t> record /hoge1_topic /hoge2_topic</a:t>
                      </a:r>
                    </a:p>
                    <a:p>
                      <a:r>
                        <a:rPr kumimoji="1" lang="en-US" altLang="ja-JP" dirty="0" smtClean="0"/>
                        <a:t>rosbag record</a:t>
                      </a:r>
                      <a:r>
                        <a:rPr kumimoji="1" lang="en-US" altLang="ja-JP" baseline="0" dirty="0" smtClean="0"/>
                        <a:t> –a  (</a:t>
                      </a:r>
                      <a:r>
                        <a:rPr kumimoji="1" lang="ja-JP" altLang="en-US" baseline="0" dirty="0" smtClean="0"/>
                        <a:t>全トピック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Play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bag</a:t>
                      </a:r>
                      <a:r>
                        <a:rPr kumimoji="1" lang="ja-JP" altLang="en-US" dirty="0" smtClean="0"/>
                        <a:t>データの再生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rosbag</a:t>
                      </a:r>
                      <a:r>
                        <a:rPr kumimoji="1" lang="en-US" altLang="ja-JP" baseline="0" dirty="0" smtClean="0"/>
                        <a:t> play hoge.bag</a:t>
                      </a:r>
                    </a:p>
                    <a:p>
                      <a:r>
                        <a:rPr kumimoji="1" lang="en-US" altLang="ja-JP" baseline="0" dirty="0" smtClean="0"/>
                        <a:t>rosbag play hoge.bag –l   (</a:t>
                      </a:r>
                      <a:r>
                        <a:rPr kumimoji="1" lang="ja-JP" altLang="en-US" baseline="0" dirty="0" smtClean="0"/>
                        <a:t>ループ再生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Info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bag</a:t>
                      </a:r>
                      <a:r>
                        <a:rPr kumimoji="1" lang="ja-JP" altLang="en-US" dirty="0" smtClean="0"/>
                        <a:t>データの概要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rosbag</a:t>
                      </a:r>
                      <a:r>
                        <a:rPr kumimoji="1" lang="en-US" altLang="ja-JP" baseline="0" dirty="0" smtClean="0"/>
                        <a:t> info hoge.bag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rostopic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echo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トピックの表示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rostopic echo /hoge1_topic</a:t>
                      </a:r>
                    </a:p>
                    <a:p>
                      <a:r>
                        <a:rPr kumimoji="1" lang="en-US" altLang="ja-JP" dirty="0" smtClean="0"/>
                        <a:t>rostopic</a:t>
                      </a:r>
                      <a:r>
                        <a:rPr kumimoji="1" lang="en-US" altLang="ja-JP" baseline="0" dirty="0" smtClean="0"/>
                        <a:t> echo –b hoge.bag -p /hoge1_topic &gt; hoge.csv</a:t>
                      </a:r>
                    </a:p>
                    <a:p>
                      <a:r>
                        <a:rPr kumimoji="1" lang="en-US" altLang="ja-JP" baseline="0" dirty="0" smtClean="0"/>
                        <a:t>(bag</a:t>
                      </a:r>
                      <a:r>
                        <a:rPr kumimoji="1" lang="ja-JP" altLang="en-US" baseline="0" dirty="0" smtClean="0"/>
                        <a:t>データの特定トピックのファイル書き出し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ROS　基本コマンド一覧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izuka ryo</dc:creator>
  <cp:lastModifiedBy>izuka ryo</cp:lastModifiedBy>
  <cp:revision>6</cp:revision>
  <dcterms:created xsi:type="dcterms:W3CDTF">2021-07-12T13:27:23Z</dcterms:created>
  <dcterms:modified xsi:type="dcterms:W3CDTF">2021-09-20T14:38:08Z</dcterms:modified>
</cp:coreProperties>
</file>