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27f0cd1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27f0cd1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c27f0cd1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c27f0cd1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27f0cd1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27f0cd1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27f0cd1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27f0cd1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27f0cd1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c27f0cd1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t67EUAVSN3_a3mtret4ih8-GG-e8yb2n/view?usp=sharin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 MAD для изучения иностранных языков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29400" y="3785560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Горячковский Данил БВТ2001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приложения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541478" y="1631300"/>
            <a:ext cx="48924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приложении реализованы следующие экраны:</a:t>
            </a:r>
            <a:endParaRPr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ru"/>
              <a:t>Onboarding экраны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Экран выбора языка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Авторизация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Главный экран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Страница профиля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Упражнение - угадай животное по картинке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Упражнение - выбери правильный вариант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Упражнение - аудирование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412550"/>
            <a:ext cx="2095450" cy="453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877" y="515676"/>
            <a:ext cx="996348" cy="111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20942" y="369496"/>
            <a:ext cx="4884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иаграмма классов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00150" y="4599600"/>
            <a:ext cx="2034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/>
              <a:t>Полная диаграмма представлена по </a:t>
            </a:r>
            <a:r>
              <a:rPr lang="ru" sz="1200" u="sng">
                <a:solidFill>
                  <a:schemeClr val="hlink"/>
                </a:solidFill>
                <a:hlinkClick r:id="rId3"/>
              </a:rPr>
              <a:t>ссылке</a:t>
            </a:r>
            <a:endParaRPr sz="12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525" y="873350"/>
            <a:ext cx="6152331" cy="38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22400" y="533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Производительность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226025" y="1226200"/>
            <a:ext cx="49788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ru"/>
              <a:t>Наше приложение обеспечивает высокую производительность и отзывчивость благодаря следующим особенностям: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Оптимизированный код: Мы уделяли особое внимание оптимизации кода, следуя лучшим практикам разработки для Android платформы.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Асинхронная обработка данных: Мы используем асинхронные подходы для обработки данных и выполнения длительных операций, таких как загрузка ресурсов из сети или базы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Управление ресурсами: Мы эффективно управляем ресурсами устройства, такими как изображения, аудио и видео файлы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Кэширование и предварительная загрузка: Мы используем механизмы кэширования и предварительной загрузки данных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" y="1444753"/>
            <a:ext cx="4180701" cy="263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132425" y="466475"/>
            <a:ext cx="7293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архитектурные решения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339225" y="1018200"/>
            <a:ext cx="57588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Многомодульность: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Мы разделили функциональность приложения на несколько модулей с ясно определенными обязанностями и зависимостями между ними. 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Паттерн MVI (Model-View-Intent):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Мы используем паттерн MVI для организации взаимодействия между компонентами приложения.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Model: Отвечает за обработку бизнес-логики, хранение состояния и взаимодействие с данными.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View: Отображает данные и обрабатывает пользовательский ввод.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Intent: Представляет события или действия, инициируемые пользователем или системой.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16666"/>
              <a:buChar char="●"/>
            </a:pPr>
            <a:r>
              <a:rPr lang="ru"/>
              <a:t>Этот паттерн помогает нам создавать чистый, модульный и отказоустойчивый код, разделяя логику на независимые части и обеспечивая прозрачное управление состоянием приложения.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171650"/>
            <a:ext cx="3274400" cy="30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10100" y="4993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996678" y="1554725"/>
            <a:ext cx="48435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AndroidX библиотеки: для обеспечения совместимости и использования последних функций и возможностей Android платформы.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Kotlin Coroutines: Для асинхронного программирования и управления потоками данных Navigation Component: Мы используем Navigation Component для управления навигацией внутри приложения. JUnit и Espresso : Для модульного и UI-тестирования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Ktor: для выполнения сетевых запросов в нашем приложении.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SharedPreferences: удобный способ сохранения и извлечения небольших объемов данных, таких как настройки пользователя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1595775"/>
            <a:ext cx="4050200" cy="25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