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6533F31-6722-4A0B-8F2D-6DA3900EFBE9}" type="datetimeFigureOut">
              <a:rPr lang="ru-RU" smtClean="0"/>
              <a:t>08.06.2021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E437415-802A-442A-8DEF-9F5030735037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Программа для учета товаров супермаркета или </a:t>
            </a:r>
          </a:p>
          <a:p>
            <a:r>
              <a:rPr lang="ru-RU" dirty="0"/>
              <a:t>склада с товарами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2019" y="622878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Иванов Игорь Игоревич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гр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uk-UA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uk-UA" u="sng" dirty="0" smtClean="0">
                <a:solidFill>
                  <a:schemeClr val="bg2">
                    <a:lumMod val="50000"/>
                  </a:schemeClr>
                </a:solidFill>
              </a:rPr>
              <a:t>ПВ 911</a:t>
            </a:r>
            <a:endParaRPr lang="ru-RU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56176" y="3068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43952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55576" y="1052736"/>
            <a:ext cx="1613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4.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3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Архив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085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1196752"/>
            <a:ext cx="5184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5. Зачем вам эта программа?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8432" y="2082043"/>
            <a:ext cx="2322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Контроль остатков 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   и запасов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9512" y="1916832"/>
            <a:ext cx="3600400" cy="976754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2008" y="3394609"/>
            <a:ext cx="2928983" cy="1199617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9160" y="3540076"/>
            <a:ext cx="1781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Объективное 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п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ланирование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закупок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120641" y="1796544"/>
            <a:ext cx="3600400" cy="1562981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25267" y="2116370"/>
            <a:ext cx="2791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Облегчение процесса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 инвентаризации и 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п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оиска нужных единиц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3779912" y="3685188"/>
            <a:ext cx="2928983" cy="1199617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67944" y="3975768"/>
            <a:ext cx="24377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Сокращение кол-ва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ошибок и краж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966099" y="4884805"/>
            <a:ext cx="2349783" cy="1656184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151521" y="5086635"/>
            <a:ext cx="19789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Повышение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эффективности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    работы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сотрудников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371258" y="4884805"/>
            <a:ext cx="2349783" cy="1656184"/>
          </a:xfrm>
          <a:prstGeom prst="ellipse">
            <a:avLst/>
          </a:prstGeom>
          <a:noFill/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23526" y="5225134"/>
            <a:ext cx="1892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Возможность</a:t>
            </a: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    кого-то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      уволить</a:t>
            </a:r>
          </a:p>
          <a:p>
            <a:endParaRPr lang="ru-RU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084" y="5712897"/>
            <a:ext cx="522734" cy="52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3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57" y="263691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Lobster" pitchFamily="2" charset="0"/>
              </a:rPr>
              <a:t>В приложении </a:t>
            </a:r>
            <a:r>
              <a:rPr lang="uk-UA" dirty="0" err="1" smtClean="0">
                <a:solidFill>
                  <a:schemeClr val="bg1"/>
                </a:solidFill>
                <a:latin typeface="Lobster" pitchFamily="2" charset="0"/>
              </a:rPr>
              <a:t>были</a:t>
            </a:r>
            <a:r>
              <a:rPr lang="uk-UA" dirty="0">
                <a:solidFill>
                  <a:schemeClr val="bg1"/>
                </a:solidFill>
                <a:latin typeface="Lobster" pitchFamily="2" charset="0"/>
              </a:rPr>
              <a:t/>
            </a:r>
            <a:br>
              <a:rPr lang="uk-UA" dirty="0">
                <a:solidFill>
                  <a:schemeClr val="bg1"/>
                </a:solidFill>
                <a:latin typeface="Lobster" pitchFamily="2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Lobster" pitchFamily="2" charset="0"/>
              </a:rPr>
              <a:t>использованы</a:t>
            </a:r>
            <a:r>
              <a:rPr lang="ru-RU" dirty="0">
                <a:solidFill>
                  <a:schemeClr val="bg1"/>
                </a:solidFill>
                <a:latin typeface="Lobster" pitchFamily="2" charset="0"/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8" y="2852936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WPF</a:t>
            </a:r>
            <a:endParaRPr lang="ru-RU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База данных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Работа с файлами и директориями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Асинхронная </a:t>
            </a: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работа с БД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EntityFrameworkCore</a:t>
            </a:r>
            <a:endParaRPr lang="ru-RU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MaterialDesign</a:t>
            </a:r>
            <a:endParaRPr lang="ru-RU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SMTP</a:t>
            </a:r>
            <a:r>
              <a:rPr lang="ru-RU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протокол (отправка накладной поставщику на </a:t>
            </a:r>
            <a:r>
              <a:rPr lang="ru-RU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почту)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Многоуровневая </a:t>
            </a:r>
            <a:r>
              <a:rPr lang="ru-RU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архитектура и паттерн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MVVM</a:t>
            </a:r>
            <a:endParaRPr lang="ru-RU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484784"/>
            <a:ext cx="3029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</a:rPr>
              <a:t>1. </a:t>
            </a:r>
            <a:r>
              <a:rPr lang="ru-RU" sz="2400" dirty="0" err="1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</a:rPr>
              <a:t>Авторизируемся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  <a:cs typeface="Aharoni" panose="02010803020104030203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4" y="1988840"/>
            <a:ext cx="7344816" cy="463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6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0972" y="1052736"/>
            <a:ext cx="4003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</a:rPr>
              <a:t>Админ или пользователь?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  <a:cs typeface="Aharoni" panose="02010803020104030203" pitchFamily="2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72" y="1700808"/>
            <a:ext cx="4281027" cy="254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92" y="4221088"/>
            <a:ext cx="3990641" cy="251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123728" y="5902447"/>
            <a:ext cx="20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</a:rPr>
              <a:t>Пользователь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  <a:sym typeface="Wingdings" pitchFamily="2" charset="2"/>
              </a:rPr>
              <a:t>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2080" y="2204864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  <a:sym typeface="Wingdings" pitchFamily="2" charset="2"/>
              </a:rPr>
              <a:t>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cs typeface="Aharoni" panose="02010803020104030203" pitchFamily="2" charset="-79"/>
                <a:sym typeface="Wingdings" pitchFamily="2" charset="2"/>
              </a:rPr>
              <a:t>Админ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1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12474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2. 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Навигация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Franklin Gothic Heavy" panose="020B0903020102020204" pitchFamily="34" charset="0"/>
              <a:ea typeface="Adobe Gothic Std B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164288" cy="447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1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65" y="1283567"/>
            <a:ext cx="4821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3. Взаимодействие с товарами</a:t>
            </a:r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67950"/>
            <a:ext cx="750271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50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484784"/>
            <a:ext cx="581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4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. А что там у нас на верхней панели?</a:t>
            </a: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18023"/>
            <a:ext cx="8452804" cy="1471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верх 6"/>
          <p:cNvSpPr/>
          <p:nvPr/>
        </p:nvSpPr>
        <p:spPr>
          <a:xfrm>
            <a:off x="1475656" y="3814167"/>
            <a:ext cx="576064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верх 9"/>
          <p:cNvSpPr/>
          <p:nvPr/>
        </p:nvSpPr>
        <p:spPr>
          <a:xfrm>
            <a:off x="6067984" y="3814167"/>
            <a:ext cx="576064" cy="12241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5616" y="5254327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Выборки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64347" y="5254327"/>
            <a:ext cx="21871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Возможности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авторизованного </a:t>
            </a:r>
          </a:p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пользователя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0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1052736"/>
            <a:ext cx="27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4.1 Админ панель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03" y="2060848"/>
            <a:ext cx="464026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1124744"/>
            <a:ext cx="1975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</a:rPr>
              <a:t>4.2 Корзина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081530" cy="496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04864"/>
            <a:ext cx="4591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07904" y="38863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Heavy" panose="020B0903020102020204" pitchFamily="34" charset="0"/>
                <a:ea typeface="Adobe Gothic Std B" pitchFamily="34" charset="-128"/>
                <a:sym typeface="Wingdings" pitchFamily="2" charset="2"/>
              </a:rPr>
              <a:t>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0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175</TotalTime>
  <Words>146</Words>
  <Application>Microsoft Office PowerPoint</Application>
  <PresentationFormat>Экран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Курсовая работа </vt:lpstr>
      <vt:lpstr>В приложении были использованы: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работа</dc:title>
  <dc:creator>User</dc:creator>
  <cp:lastModifiedBy>user</cp:lastModifiedBy>
  <cp:revision>15</cp:revision>
  <dcterms:created xsi:type="dcterms:W3CDTF">2019-11-20T10:55:09Z</dcterms:created>
  <dcterms:modified xsi:type="dcterms:W3CDTF">2021-06-08T08:22:10Z</dcterms:modified>
</cp:coreProperties>
</file>