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16A"/>
    <a:srgbClr val="FF3C15"/>
    <a:srgbClr val="FF1515"/>
    <a:srgbClr val="FF3300"/>
    <a:srgbClr val="FF7D7D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294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D9AC1-809B-4E2A-8297-BF47864A7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5423A0-65C1-4F6B-9E69-84570F867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71756-1BFD-4FA6-90C2-A08FA001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13.07.2024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4AB291-D5CB-4771-AD6B-F9F8001F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36DEC-A38C-48EF-BE91-5D0C2386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89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A5FCA-20A7-41B1-8AE0-F3D79874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D13279-D512-4060-A752-8DC143FCD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793A9F-E226-437C-BA7D-314B8A6C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13.07.2024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3B422-3607-4154-A114-CE4112FA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FB203-3741-4165-971E-3524EC45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2D9454-E78B-4BE7-93E9-30FFC9BA3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888AB8-2457-43A9-BFEC-DDAA78B0A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26B2B-BD40-4591-BD25-CD19D52B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13.07.2024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16E91-59E7-4AAD-AFF3-2B8691DE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72FD46-B3EA-49B9-BE2B-89EA7467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30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510A0-1A4C-436A-BCCE-50F3D616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4518F-1FEC-409C-90D7-0C28FC49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A41CD-8B3F-4D36-80D2-834F777A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13.07.2024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0E37AC-5F32-4528-8243-E92836F2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1F0021-C65F-4775-99CD-C2F772F3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19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7E8E6-8BEC-492C-AF72-4D3A597B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21598-2C4A-42A1-AC04-03C88C3A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216D4B-3B38-4D68-B8D2-5F0B4AE1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13.07.2024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09891B-995F-4D27-BD78-F87ADF96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A6F816-9F2C-405A-8C43-DCA4EA5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53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6C2AE-9B5C-4BB2-B72E-C3E32F1D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9E44C-8814-46F1-BFBD-17341F091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447031-0351-4762-91C9-CCB3C90A9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0AA322-1A93-48CC-9BA4-2D187455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13.07.2024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3A6F6-F248-4787-94E9-D9311086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A3AD26-5444-47EC-99FD-203330F7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91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BBD21-7B74-4862-AAF5-416A452D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D29C1-D77E-412C-ADCB-16F5FF292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750E77-0874-44B1-B9DF-78F241C3B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9D69AE-5964-4025-A5C8-B6A9190B3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286B2A-1CCD-4A3B-83FE-FDCC0EBF1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A8025B-EDDA-43F1-906C-3658C41A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13.07.2024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E12FFE-DC01-4AFB-AEC0-77BDA1A4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3D650C-0F4B-4B2E-93BF-7D4A4F56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74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E1EA1-A571-45AC-94E2-0B55538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2F90E-4949-4A41-AB81-7B806754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13.07.2024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D7E0FC-2456-4D1A-8A62-AA6E474D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A92023-C09D-4462-B73D-D668637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29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5458AB-EED8-4368-9F23-82DEA887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13.07.2024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3999FE-D9C4-4944-AA4F-9403E3B5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DD402F-3FBB-42D9-9827-FE3A1FC0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04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92B11-F349-443D-92B5-C2FDA7C9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D8EDE-1929-4691-8C6E-69C8ED025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B3F89C-C695-412F-AE33-6C672114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40B0B9-7586-4DC9-AF5D-B7EE2253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13.07.2024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CA0BFC-D990-4D00-A968-EEBC1BB8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F5D0D9-BE0E-4232-8711-3C3FD80F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50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ABFCD-C475-4409-8A54-93667523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241E79-B015-4D7F-B8F5-936537771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2012FB-5211-473B-8DF9-62FC35CDA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C85D79-6B69-4190-ABE1-91F634AC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13.07.2024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17E4AB-5250-44A5-97B0-DEF4E9B8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1AFEB-85B3-4263-A2FF-D1637F60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92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614668-1A27-42A2-A4FF-F651C41F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B2A4B2-1CB0-4E9E-BCBA-9E72ECD7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FC54E3-B14C-4EE6-AD13-FC7F7CCD6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5964-12C0-46FB-9AC3-21523FFAE508}" type="datetimeFigureOut">
              <a:rPr lang="de-DE" smtClean="0"/>
              <a:t>13.07.2024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11124-C2F9-4484-B488-A0839A40D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55C51E-EC76-457F-9EB6-63F319745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11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710E2BD-04A4-4EB8-B8CD-77FCDD65995B}"/>
              </a:ext>
            </a:extLst>
          </p:cNvPr>
          <p:cNvSpPr/>
          <p:nvPr/>
        </p:nvSpPr>
        <p:spPr>
          <a:xfrm>
            <a:off x="883404" y="324328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EK1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BC1E66A-4C62-400D-9096-2003D2F2896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4434" y="444440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B44D837-977D-4DB3-9EE8-888C8F336DF6}"/>
              </a:ext>
            </a:extLst>
          </p:cNvPr>
          <p:cNvSpPr txBox="1"/>
          <p:nvPr/>
        </p:nvSpPr>
        <p:spPr>
          <a:xfrm>
            <a:off x="358728" y="30594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F60FE4-6667-4E97-BD33-E2F1276A6D92}"/>
              </a:ext>
            </a:extLst>
          </p:cNvPr>
          <p:cNvSpPr/>
          <p:nvPr/>
        </p:nvSpPr>
        <p:spPr>
          <a:xfrm>
            <a:off x="883404" y="564552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4A34987-0BFD-4CCC-8CBA-82A76A3D3EB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4434" y="68466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1B47069-8F44-4E5F-B4DF-DDC5AE0AE2A3}"/>
              </a:ext>
            </a:extLst>
          </p:cNvPr>
          <p:cNvSpPr txBox="1"/>
          <p:nvPr/>
        </p:nvSpPr>
        <p:spPr>
          <a:xfrm>
            <a:off x="358728" y="54616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D0051B7-AC85-4CC9-B564-71BEFA850798}"/>
              </a:ext>
            </a:extLst>
          </p:cNvPr>
          <p:cNvSpPr/>
          <p:nvPr/>
        </p:nvSpPr>
        <p:spPr>
          <a:xfrm>
            <a:off x="883404" y="804775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BBCC21B-FA56-46EC-BE52-69D853B1CC5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04434" y="924887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07CD831-7546-4A98-82CB-17A451A97FF6}"/>
              </a:ext>
            </a:extLst>
          </p:cNvPr>
          <p:cNvSpPr txBox="1"/>
          <p:nvPr/>
        </p:nvSpPr>
        <p:spPr>
          <a:xfrm>
            <a:off x="358728" y="786387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286E9D6-5044-4D0C-8E72-3BD26EC63FBC}"/>
              </a:ext>
            </a:extLst>
          </p:cNvPr>
          <p:cNvSpPr/>
          <p:nvPr/>
        </p:nvSpPr>
        <p:spPr>
          <a:xfrm>
            <a:off x="883404" y="1044999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EK4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4B736F5-046C-4EA1-96CC-50D114BB47B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4434" y="116511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14F0FA2-0781-4017-AD10-6020A6C180B8}"/>
              </a:ext>
            </a:extLst>
          </p:cNvPr>
          <p:cNvSpPr txBox="1"/>
          <p:nvPr/>
        </p:nvSpPr>
        <p:spPr>
          <a:xfrm>
            <a:off x="358728" y="102661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F3E7ADF-8EDA-4F06-84A5-48961A2DB3E0}"/>
              </a:ext>
            </a:extLst>
          </p:cNvPr>
          <p:cNvSpPr/>
          <p:nvPr/>
        </p:nvSpPr>
        <p:spPr>
          <a:xfrm>
            <a:off x="883404" y="1285222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EK5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05B6CC8-1D2B-49B7-B674-585D94C0EE8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04434" y="140533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1C1B7D2-8E05-4887-9A36-CFB984753DF3}"/>
              </a:ext>
            </a:extLst>
          </p:cNvPr>
          <p:cNvSpPr txBox="1"/>
          <p:nvPr/>
        </p:nvSpPr>
        <p:spPr>
          <a:xfrm>
            <a:off x="358728" y="1266834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65C88B6-A679-48D6-8576-E9DDB4B29ABC}"/>
              </a:ext>
            </a:extLst>
          </p:cNvPr>
          <p:cNvSpPr/>
          <p:nvPr/>
        </p:nvSpPr>
        <p:spPr>
          <a:xfrm>
            <a:off x="883404" y="1525446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EK6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3D71273-5EC2-4F97-95E7-5838F285C6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4434" y="164555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04D4A857-F751-4E2B-9C18-E4B4B18B2D79}"/>
              </a:ext>
            </a:extLst>
          </p:cNvPr>
          <p:cNvSpPr txBox="1"/>
          <p:nvPr/>
        </p:nvSpPr>
        <p:spPr>
          <a:xfrm>
            <a:off x="358728" y="1507058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6F59487-9E96-4B17-BCD2-AFEAC2CAA7D2}"/>
              </a:ext>
            </a:extLst>
          </p:cNvPr>
          <p:cNvSpPr/>
          <p:nvPr/>
        </p:nvSpPr>
        <p:spPr>
          <a:xfrm>
            <a:off x="2706722" y="340705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8A9F99E-6A8A-46C3-AF10-A9EA69734EB8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427752" y="460817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BFC21CF-4E1F-4660-A79D-B04E47CBAFB6}"/>
              </a:ext>
            </a:extLst>
          </p:cNvPr>
          <p:cNvSpPr txBox="1"/>
          <p:nvPr/>
        </p:nvSpPr>
        <p:spPr>
          <a:xfrm>
            <a:off x="2182046" y="32231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8AFE117-6906-4C5E-B256-FD5BC743321C}"/>
              </a:ext>
            </a:extLst>
          </p:cNvPr>
          <p:cNvSpPr/>
          <p:nvPr/>
        </p:nvSpPr>
        <p:spPr>
          <a:xfrm>
            <a:off x="2706722" y="580929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KW1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85DA19D-8D46-43DB-B4E8-1DA365DEDD5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427752" y="70104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BFC86C10-6F90-408D-BAC8-864B50F9B1F6}"/>
              </a:ext>
            </a:extLst>
          </p:cNvPr>
          <p:cNvSpPr txBox="1"/>
          <p:nvPr/>
        </p:nvSpPr>
        <p:spPr>
          <a:xfrm>
            <a:off x="2182046" y="56254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6164325-626B-48D2-ABCE-69A95371E8AF}"/>
              </a:ext>
            </a:extLst>
          </p:cNvPr>
          <p:cNvSpPr/>
          <p:nvPr/>
        </p:nvSpPr>
        <p:spPr>
          <a:xfrm>
            <a:off x="2706722" y="821152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WW2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2778C88-DC05-486C-8D19-AAAFFA8361F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427752" y="94126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222CF8A-97D3-45A0-A25E-48FE85BF51F8}"/>
              </a:ext>
            </a:extLst>
          </p:cNvPr>
          <p:cNvSpPr txBox="1"/>
          <p:nvPr/>
        </p:nvSpPr>
        <p:spPr>
          <a:xfrm>
            <a:off x="2182046" y="802764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9C013C4-67C0-4AFE-A2D6-AC38AD7636CA}"/>
              </a:ext>
            </a:extLst>
          </p:cNvPr>
          <p:cNvSpPr/>
          <p:nvPr/>
        </p:nvSpPr>
        <p:spPr>
          <a:xfrm>
            <a:off x="2706722" y="1061376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KW2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33C9DA0-3B7C-4B8F-9E31-821B763ED8C6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427752" y="118148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51C0211-7400-4320-950D-614C6FBF31A1}"/>
              </a:ext>
            </a:extLst>
          </p:cNvPr>
          <p:cNvSpPr txBox="1"/>
          <p:nvPr/>
        </p:nvSpPr>
        <p:spPr>
          <a:xfrm>
            <a:off x="2182046" y="104298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226B01C-4200-4A46-957F-F263A0F49081}"/>
              </a:ext>
            </a:extLst>
          </p:cNvPr>
          <p:cNvSpPr/>
          <p:nvPr/>
        </p:nvSpPr>
        <p:spPr>
          <a:xfrm>
            <a:off x="2706722" y="1301599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WW3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7295E02-D369-4246-8134-7379FA4A39D3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427752" y="142171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2A9758F-4AE3-4FBF-95EB-DE320411DC29}"/>
              </a:ext>
            </a:extLst>
          </p:cNvPr>
          <p:cNvSpPr txBox="1"/>
          <p:nvPr/>
        </p:nvSpPr>
        <p:spPr>
          <a:xfrm>
            <a:off x="2182046" y="128321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CD7E15A-B6B9-4992-BB8C-D9D26BD358D7}"/>
              </a:ext>
            </a:extLst>
          </p:cNvPr>
          <p:cNvSpPr/>
          <p:nvPr/>
        </p:nvSpPr>
        <p:spPr>
          <a:xfrm>
            <a:off x="2706722" y="1541823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KW3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7AA5C2DC-75B4-4C01-8F8C-99DB6F317FE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427752" y="166193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703015FD-6563-4A14-AACB-56EEB1836D08}"/>
              </a:ext>
            </a:extLst>
          </p:cNvPr>
          <p:cNvSpPr txBox="1"/>
          <p:nvPr/>
        </p:nvSpPr>
        <p:spPr>
          <a:xfrm>
            <a:off x="2182046" y="1523435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CA01E13-D1FB-464B-B240-8C517E12E3D3}"/>
              </a:ext>
            </a:extLst>
          </p:cNvPr>
          <p:cNvSpPr/>
          <p:nvPr/>
        </p:nvSpPr>
        <p:spPr>
          <a:xfrm>
            <a:off x="4649492" y="340705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WW1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C1195D39-901B-473C-A04D-080E35E68A6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4370522" y="460817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0E043D61-A618-4E76-A3C3-FAC3C16FB0E6}"/>
              </a:ext>
            </a:extLst>
          </p:cNvPr>
          <p:cNvSpPr txBox="1"/>
          <p:nvPr/>
        </p:nvSpPr>
        <p:spPr>
          <a:xfrm>
            <a:off x="4124816" y="32231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C4AAC07-994F-4282-83EB-039324CFC9DD}"/>
              </a:ext>
            </a:extLst>
          </p:cNvPr>
          <p:cNvSpPr/>
          <p:nvPr/>
        </p:nvSpPr>
        <p:spPr>
          <a:xfrm>
            <a:off x="4649492" y="580929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KW1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A5B57FA-4339-431B-BFCD-5275A4106DB1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370522" y="70104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CBB67B82-AA17-429A-8526-069D73B040BA}"/>
              </a:ext>
            </a:extLst>
          </p:cNvPr>
          <p:cNvSpPr txBox="1"/>
          <p:nvPr/>
        </p:nvSpPr>
        <p:spPr>
          <a:xfrm>
            <a:off x="4124816" y="56254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8E4C14C-A3B0-4007-A4B1-2259369BE4F1}"/>
              </a:ext>
            </a:extLst>
          </p:cNvPr>
          <p:cNvSpPr/>
          <p:nvPr/>
        </p:nvSpPr>
        <p:spPr>
          <a:xfrm>
            <a:off x="4649492" y="821152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WW2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2AAA51E5-33F9-461E-BC73-D05EDF20CEC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370522" y="94126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8C5E13D4-82EC-44C5-BC05-77D38F263D58}"/>
              </a:ext>
            </a:extLst>
          </p:cNvPr>
          <p:cNvSpPr txBox="1"/>
          <p:nvPr/>
        </p:nvSpPr>
        <p:spPr>
          <a:xfrm>
            <a:off x="4124816" y="802764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1AC059BA-85D8-4D28-8D63-41A6C1FF8701}"/>
              </a:ext>
            </a:extLst>
          </p:cNvPr>
          <p:cNvSpPr/>
          <p:nvPr/>
        </p:nvSpPr>
        <p:spPr>
          <a:xfrm>
            <a:off x="4649492" y="1061376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KW2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7C0E6741-331B-49CF-BF56-D4AED35C87D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370522" y="118148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68AB8151-9919-4F8E-B245-54BFA4F0DB1E}"/>
              </a:ext>
            </a:extLst>
          </p:cNvPr>
          <p:cNvSpPr txBox="1"/>
          <p:nvPr/>
        </p:nvSpPr>
        <p:spPr>
          <a:xfrm>
            <a:off x="4124816" y="104298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75D5AEA-C2FC-47A5-8BDD-7FAD5C582367}"/>
              </a:ext>
            </a:extLst>
          </p:cNvPr>
          <p:cNvSpPr/>
          <p:nvPr/>
        </p:nvSpPr>
        <p:spPr>
          <a:xfrm>
            <a:off x="4649492" y="1301599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EK1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6063F09C-B4E7-4DEE-9B8D-41F358F33C9E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370522" y="142171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1C9E1210-9097-411E-A1D9-1A464DF1BCDC}"/>
              </a:ext>
            </a:extLst>
          </p:cNvPr>
          <p:cNvSpPr txBox="1"/>
          <p:nvPr/>
        </p:nvSpPr>
        <p:spPr>
          <a:xfrm>
            <a:off x="4124816" y="128321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2653E6B-BCA4-4FEC-97C2-EFEC54CA1943}"/>
              </a:ext>
            </a:extLst>
          </p:cNvPr>
          <p:cNvSpPr/>
          <p:nvPr/>
        </p:nvSpPr>
        <p:spPr>
          <a:xfrm>
            <a:off x="4649492" y="1541823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EK2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4A81C6A-62F5-49C9-87E6-8EA3E06B244E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370522" y="166193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14D504E4-AD4D-4549-A123-309A6B67E12D}"/>
              </a:ext>
            </a:extLst>
          </p:cNvPr>
          <p:cNvSpPr txBox="1"/>
          <p:nvPr/>
        </p:nvSpPr>
        <p:spPr>
          <a:xfrm>
            <a:off x="4124816" y="1523435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6B6B649-11EF-4074-A934-44E769FE171B}"/>
              </a:ext>
            </a:extLst>
          </p:cNvPr>
          <p:cNvSpPr/>
          <p:nvPr/>
        </p:nvSpPr>
        <p:spPr>
          <a:xfrm>
            <a:off x="6620676" y="340705"/>
            <a:ext cx="1007389" cy="240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76F84D31-B8C6-430F-9EFB-D18F6BE1657F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6341706" y="460817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E58F13ED-258A-4840-BD3D-FCE544F8B16E}"/>
              </a:ext>
            </a:extLst>
          </p:cNvPr>
          <p:cNvSpPr txBox="1"/>
          <p:nvPr/>
        </p:nvSpPr>
        <p:spPr>
          <a:xfrm>
            <a:off x="6096000" y="32231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80E40392-F604-42B4-BAEA-D900B4CFF08E}"/>
              </a:ext>
            </a:extLst>
          </p:cNvPr>
          <p:cNvSpPr/>
          <p:nvPr/>
        </p:nvSpPr>
        <p:spPr>
          <a:xfrm>
            <a:off x="6620676" y="580929"/>
            <a:ext cx="1007389" cy="240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G1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89C03F79-0ADC-4CF5-9BD4-66B65D932D61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6341706" y="70104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F95B6BD6-F112-4FBC-9780-B44A0B794196}"/>
              </a:ext>
            </a:extLst>
          </p:cNvPr>
          <p:cNvSpPr txBox="1"/>
          <p:nvPr/>
        </p:nvSpPr>
        <p:spPr>
          <a:xfrm>
            <a:off x="6096000" y="56254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DFE695C-F3C2-414B-BA04-006812DF518B}"/>
              </a:ext>
            </a:extLst>
          </p:cNvPr>
          <p:cNvSpPr/>
          <p:nvPr/>
        </p:nvSpPr>
        <p:spPr>
          <a:xfrm>
            <a:off x="6620676" y="821152"/>
            <a:ext cx="1007389" cy="240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B1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74DE887-A20B-4241-B5C3-DF3BBD7D3A6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341706" y="94126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72C2A55E-FF09-4247-BBFF-7D580F2AF730}"/>
              </a:ext>
            </a:extLst>
          </p:cNvPr>
          <p:cNvSpPr txBox="1"/>
          <p:nvPr/>
        </p:nvSpPr>
        <p:spPr>
          <a:xfrm>
            <a:off x="6096000" y="802764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72D6232-2966-45DF-8631-FCE2ACC9C396}"/>
              </a:ext>
            </a:extLst>
          </p:cNvPr>
          <p:cNvSpPr/>
          <p:nvPr/>
        </p:nvSpPr>
        <p:spPr>
          <a:xfrm>
            <a:off x="6620676" y="1061376"/>
            <a:ext cx="1007389" cy="240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9D200DA-B1D0-4B4B-8BFC-8E59F46952D2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341706" y="118148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65C9D5B1-CBA0-4C97-AF3F-14C5C6729A8E}"/>
              </a:ext>
            </a:extLst>
          </p:cNvPr>
          <p:cNvSpPr txBox="1"/>
          <p:nvPr/>
        </p:nvSpPr>
        <p:spPr>
          <a:xfrm>
            <a:off x="6096000" y="104298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71A1168-CF4F-496A-91D1-F463007B591E}"/>
              </a:ext>
            </a:extLst>
          </p:cNvPr>
          <p:cNvSpPr/>
          <p:nvPr/>
        </p:nvSpPr>
        <p:spPr>
          <a:xfrm>
            <a:off x="6620676" y="1301599"/>
            <a:ext cx="1007389" cy="240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G2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59A532B-63EA-4B0D-BBF7-D8C6A1C000E7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341706" y="142171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69253AC9-E7E0-4445-9669-8A43529434EF}"/>
              </a:ext>
            </a:extLst>
          </p:cNvPr>
          <p:cNvSpPr txBox="1"/>
          <p:nvPr/>
        </p:nvSpPr>
        <p:spPr>
          <a:xfrm>
            <a:off x="6096000" y="128321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22B3B77-22A3-4AE9-87A3-948802706A6C}"/>
              </a:ext>
            </a:extLst>
          </p:cNvPr>
          <p:cNvSpPr/>
          <p:nvPr/>
        </p:nvSpPr>
        <p:spPr>
          <a:xfrm>
            <a:off x="6620676" y="1541823"/>
            <a:ext cx="1007389" cy="240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B2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ABD7899-45F9-43B4-B041-915E58143828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341706" y="166193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D8AB287D-F969-456D-897A-1EDCFC9340B2}"/>
              </a:ext>
            </a:extLst>
          </p:cNvPr>
          <p:cNvSpPr txBox="1"/>
          <p:nvPr/>
        </p:nvSpPr>
        <p:spPr>
          <a:xfrm>
            <a:off x="6096000" y="1523435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818F902D-3B67-48BF-8486-8FBBBF8D4A22}"/>
              </a:ext>
            </a:extLst>
          </p:cNvPr>
          <p:cNvSpPr/>
          <p:nvPr/>
        </p:nvSpPr>
        <p:spPr>
          <a:xfrm>
            <a:off x="8591860" y="359093"/>
            <a:ext cx="1007389" cy="240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9E8A247-A1A6-46B5-9073-3563B1AC2011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8312890" y="47920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3515BE31-6AB6-4F9E-93B0-76FCBB9A16C5}"/>
              </a:ext>
            </a:extLst>
          </p:cNvPr>
          <p:cNvSpPr txBox="1"/>
          <p:nvPr/>
        </p:nvSpPr>
        <p:spPr>
          <a:xfrm>
            <a:off x="8067184" y="340705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BE0A4ABD-2020-4E6E-9A75-4661826B4D47}"/>
              </a:ext>
            </a:extLst>
          </p:cNvPr>
          <p:cNvSpPr/>
          <p:nvPr/>
        </p:nvSpPr>
        <p:spPr>
          <a:xfrm>
            <a:off x="8591860" y="599317"/>
            <a:ext cx="1007389" cy="240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G1</a:t>
            </a:r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A47F0303-01E8-4F47-A082-62A264E7A894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8312890" y="719429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1F69389D-3302-46DF-95D3-CA98BCDDDF82}"/>
              </a:ext>
            </a:extLst>
          </p:cNvPr>
          <p:cNvSpPr txBox="1"/>
          <p:nvPr/>
        </p:nvSpPr>
        <p:spPr>
          <a:xfrm>
            <a:off x="8067184" y="58092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3A3A747-7C55-444C-A13F-C26B49BE90B5}"/>
              </a:ext>
            </a:extLst>
          </p:cNvPr>
          <p:cNvSpPr/>
          <p:nvPr/>
        </p:nvSpPr>
        <p:spPr>
          <a:xfrm>
            <a:off x="8591860" y="839540"/>
            <a:ext cx="1007389" cy="240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B1</a:t>
            </a: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5C224891-22ED-451E-8844-80B12EF98F59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8312890" y="959652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2ED0C59B-1595-4A76-9573-251ABD94A622}"/>
              </a:ext>
            </a:extLst>
          </p:cNvPr>
          <p:cNvSpPr txBox="1"/>
          <p:nvPr/>
        </p:nvSpPr>
        <p:spPr>
          <a:xfrm>
            <a:off x="8067184" y="821152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E7E287A-74B1-4F73-961C-F9EAD6B19B91}"/>
              </a:ext>
            </a:extLst>
          </p:cNvPr>
          <p:cNvSpPr/>
          <p:nvPr/>
        </p:nvSpPr>
        <p:spPr>
          <a:xfrm>
            <a:off x="8591860" y="1079764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WW1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9FA4EBFB-1FD5-440B-A95A-6D17F8734B2F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8312890" y="1199876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EFC099FF-2E0E-4B50-87E4-956CE362BC64}"/>
              </a:ext>
            </a:extLst>
          </p:cNvPr>
          <p:cNvSpPr txBox="1"/>
          <p:nvPr/>
        </p:nvSpPr>
        <p:spPr>
          <a:xfrm>
            <a:off x="8067184" y="1061376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A532947-5B1E-4F07-8094-3337BB864DC2}"/>
              </a:ext>
            </a:extLst>
          </p:cNvPr>
          <p:cNvSpPr/>
          <p:nvPr/>
        </p:nvSpPr>
        <p:spPr>
          <a:xfrm>
            <a:off x="8591860" y="1319987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KW1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41AE4FE0-19EA-44EC-A23B-2FDC20724459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8312890" y="1440099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6EB6BC73-8409-4A5F-AB26-499CF2CE5FEA}"/>
              </a:ext>
            </a:extLst>
          </p:cNvPr>
          <p:cNvSpPr txBox="1"/>
          <p:nvPr/>
        </p:nvSpPr>
        <p:spPr>
          <a:xfrm>
            <a:off x="8067184" y="1301599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0E0F086E-F086-418C-9398-84CE3990D74D}"/>
              </a:ext>
            </a:extLst>
          </p:cNvPr>
          <p:cNvSpPr/>
          <p:nvPr/>
        </p:nvSpPr>
        <p:spPr>
          <a:xfrm>
            <a:off x="8591860" y="1560211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EK1</a:t>
            </a:r>
          </a:p>
        </p:txBody>
      </p: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89F5B70-6987-46CB-B170-BAE827AD81E2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8312890" y="1680323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2777C1B1-6B03-4E84-8C75-137BBB582782}"/>
              </a:ext>
            </a:extLst>
          </p:cNvPr>
          <p:cNvSpPr txBox="1"/>
          <p:nvPr/>
        </p:nvSpPr>
        <p:spPr>
          <a:xfrm>
            <a:off x="8067184" y="1541823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68FD7AC3-54C9-485E-BC3B-D7A55F77F362}"/>
              </a:ext>
            </a:extLst>
          </p:cNvPr>
          <p:cNvSpPr/>
          <p:nvPr/>
        </p:nvSpPr>
        <p:spPr>
          <a:xfrm>
            <a:off x="10563044" y="351602"/>
            <a:ext cx="1007389" cy="240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4944C39B-C695-41E1-88B9-1C5E1949335F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0284074" y="47171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F1FBE27A-A60E-4BEF-A5C4-E91D5B45E191}"/>
              </a:ext>
            </a:extLst>
          </p:cNvPr>
          <p:cNvSpPr txBox="1"/>
          <p:nvPr/>
        </p:nvSpPr>
        <p:spPr>
          <a:xfrm>
            <a:off x="10038368" y="333214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75FFF4DE-8370-4D1B-B8D1-16B2577FEB09}"/>
              </a:ext>
            </a:extLst>
          </p:cNvPr>
          <p:cNvSpPr/>
          <p:nvPr/>
        </p:nvSpPr>
        <p:spPr>
          <a:xfrm>
            <a:off x="10563044" y="591826"/>
            <a:ext cx="1007389" cy="240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G1</a:t>
            </a:r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A92EBFF8-2D4D-4737-B649-7408A3CE9673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284074" y="71193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9F8FC03F-0F4B-4156-97E4-D064FA201BF0}"/>
              </a:ext>
            </a:extLst>
          </p:cNvPr>
          <p:cNvSpPr txBox="1"/>
          <p:nvPr/>
        </p:nvSpPr>
        <p:spPr>
          <a:xfrm>
            <a:off x="10038368" y="57343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BC8C3B68-4BDE-4632-8E2B-4E131BBC996D}"/>
              </a:ext>
            </a:extLst>
          </p:cNvPr>
          <p:cNvSpPr/>
          <p:nvPr/>
        </p:nvSpPr>
        <p:spPr>
          <a:xfrm>
            <a:off x="10563044" y="832049"/>
            <a:ext cx="1007389" cy="240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B1</a:t>
            </a:r>
          </a:p>
        </p:txBody>
      </p: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7E81E4AE-AB6A-4ACB-9C80-9D45267C93BC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10284074" y="95216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D8528D04-B0A2-41F8-9D48-F9308B040B08}"/>
              </a:ext>
            </a:extLst>
          </p:cNvPr>
          <p:cNvSpPr txBox="1"/>
          <p:nvPr/>
        </p:nvSpPr>
        <p:spPr>
          <a:xfrm>
            <a:off x="10038368" y="813661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3B1E42E-AAFA-4884-ACC7-1D894361266A}"/>
              </a:ext>
            </a:extLst>
          </p:cNvPr>
          <p:cNvSpPr/>
          <p:nvPr/>
        </p:nvSpPr>
        <p:spPr>
          <a:xfrm>
            <a:off x="10563044" y="1072273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EK1</a:t>
            </a:r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353D9C6-499C-4345-851F-685AA3ADCEE1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10284074" y="119238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5A3C9B0B-09A0-4806-AEBC-59D983F8892B}"/>
              </a:ext>
            </a:extLst>
          </p:cNvPr>
          <p:cNvSpPr txBox="1"/>
          <p:nvPr/>
        </p:nvSpPr>
        <p:spPr>
          <a:xfrm>
            <a:off x="10038368" y="105388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09CF693-B29B-4E67-991E-04AB4B5ED7EB}"/>
              </a:ext>
            </a:extLst>
          </p:cNvPr>
          <p:cNvSpPr/>
          <p:nvPr/>
        </p:nvSpPr>
        <p:spPr>
          <a:xfrm>
            <a:off x="10563044" y="1312496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EK2</a:t>
            </a:r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83406831-7494-48E3-8D1F-8B69F28813DE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84074" y="143260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93F381CC-C124-4AA5-9968-FF078E7A9CB2}"/>
              </a:ext>
            </a:extLst>
          </p:cNvPr>
          <p:cNvSpPr txBox="1"/>
          <p:nvPr/>
        </p:nvSpPr>
        <p:spPr>
          <a:xfrm>
            <a:off x="10038368" y="1294108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3361F8E-8E16-4C77-B0ED-AF0D21D9C91F}"/>
              </a:ext>
            </a:extLst>
          </p:cNvPr>
          <p:cNvSpPr/>
          <p:nvPr/>
        </p:nvSpPr>
        <p:spPr>
          <a:xfrm>
            <a:off x="10563044" y="1552720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EK3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B8BE3843-EBAE-47B0-8151-83BFA7554F23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10284074" y="1672832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C5CE997D-AE7D-4928-B387-441B8A15E8D1}"/>
              </a:ext>
            </a:extLst>
          </p:cNvPr>
          <p:cNvSpPr txBox="1"/>
          <p:nvPr/>
        </p:nvSpPr>
        <p:spPr>
          <a:xfrm>
            <a:off x="10038368" y="1534332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40296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4A947FC1-0D39-4923-8A56-177F36441F9B}"/>
              </a:ext>
            </a:extLst>
          </p:cNvPr>
          <p:cNvGrpSpPr/>
          <p:nvPr/>
        </p:nvGrpSpPr>
        <p:grpSpPr>
          <a:xfrm>
            <a:off x="486858" y="1618363"/>
            <a:ext cx="3163702" cy="1232114"/>
            <a:chOff x="4334052" y="1904051"/>
            <a:chExt cx="3163702" cy="1232114"/>
          </a:xfrm>
        </p:grpSpPr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A5C9F32B-6EF1-4153-ACE9-12F9EFCE2019}"/>
                </a:ext>
              </a:extLst>
            </p:cNvPr>
            <p:cNvSpPr/>
            <p:nvPr/>
          </p:nvSpPr>
          <p:spPr>
            <a:xfrm>
              <a:off x="4918003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EK7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1" name="Gerader Verbinder 180">
              <a:extLst>
                <a:ext uri="{FF2B5EF4-FFF2-40B4-BE49-F238E27FC236}">
                  <a16:creationId xmlns:a16="http://schemas.microsoft.com/office/drawing/2014/main" id="{5F3C2954-EB78-468D-858D-C72CE1F48068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feld 181">
              <a:extLst>
                <a:ext uri="{FF2B5EF4-FFF2-40B4-BE49-F238E27FC236}">
                  <a16:creationId xmlns:a16="http://schemas.microsoft.com/office/drawing/2014/main" id="{41A422B5-1A89-4A01-80EA-8BA8D29C040C}"/>
                </a:ext>
              </a:extLst>
            </p:cNvPr>
            <p:cNvSpPr txBox="1"/>
            <p:nvPr/>
          </p:nvSpPr>
          <p:spPr>
            <a:xfrm>
              <a:off x="5000122" y="190405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183" name="Textfeld 182">
              <a:extLst>
                <a:ext uri="{FF2B5EF4-FFF2-40B4-BE49-F238E27FC236}">
                  <a16:creationId xmlns:a16="http://schemas.microsoft.com/office/drawing/2014/main" id="{0C3E33E4-533A-4C29-9696-4BA08A6B1BBC}"/>
                </a:ext>
              </a:extLst>
            </p:cNvPr>
            <p:cNvSpPr txBox="1"/>
            <p:nvPr/>
          </p:nvSpPr>
          <p:spPr>
            <a:xfrm>
              <a:off x="5434478" y="1904051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F8B4B926-CB16-46B9-84E6-6E32EEA2016D}"/>
                </a:ext>
              </a:extLst>
            </p:cNvPr>
            <p:cNvSpPr txBox="1"/>
            <p:nvPr/>
          </p:nvSpPr>
          <p:spPr>
            <a:xfrm>
              <a:off x="5888318" y="190405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1A6A7B94-CACF-4F91-B78B-D0D7BD396F7D}"/>
                </a:ext>
              </a:extLst>
            </p:cNvPr>
            <p:cNvSpPr txBox="1"/>
            <p:nvPr/>
          </p:nvSpPr>
          <p:spPr>
            <a:xfrm>
              <a:off x="6316809" y="1904051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18348666-BF93-443B-AEE2-C6376A012EC4}"/>
                </a:ext>
              </a:extLst>
            </p:cNvPr>
            <p:cNvSpPr txBox="1"/>
            <p:nvPr/>
          </p:nvSpPr>
          <p:spPr>
            <a:xfrm>
              <a:off x="6729998" y="190405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BFACF5E9-EF2A-444F-921E-BCB1FB35DAC5}"/>
                </a:ext>
              </a:extLst>
            </p:cNvPr>
            <p:cNvSpPr txBox="1"/>
            <p:nvPr/>
          </p:nvSpPr>
          <p:spPr>
            <a:xfrm>
              <a:off x="7163598" y="1904051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9825C66B-C60B-4737-842F-EBBDD6C34995}"/>
                </a:ext>
              </a:extLst>
            </p:cNvPr>
            <p:cNvSpPr/>
            <p:nvPr/>
          </p:nvSpPr>
          <p:spPr>
            <a:xfrm>
              <a:off x="5348741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EK8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AF8ED904-6648-43F6-8B55-06ABAC480E1A}"/>
                </a:ext>
              </a:extLst>
            </p:cNvPr>
            <p:cNvSpPr/>
            <p:nvPr/>
          </p:nvSpPr>
          <p:spPr>
            <a:xfrm>
              <a:off x="5779198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EK9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CC2AACA8-630D-411C-9AD4-FE9575ED117C}"/>
                </a:ext>
              </a:extLst>
            </p:cNvPr>
            <p:cNvSpPr/>
            <p:nvPr/>
          </p:nvSpPr>
          <p:spPr>
            <a:xfrm>
              <a:off x="6209029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C6CD652-3698-4E75-B10E-B3C0A7383D6C}"/>
                </a:ext>
              </a:extLst>
            </p:cNvPr>
            <p:cNvSpPr/>
            <p:nvPr/>
          </p:nvSpPr>
          <p:spPr>
            <a:xfrm>
              <a:off x="6639767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0C94B240-52E6-424F-A2B8-12F409724FA8}"/>
                </a:ext>
              </a:extLst>
            </p:cNvPr>
            <p:cNvSpPr/>
            <p:nvPr/>
          </p:nvSpPr>
          <p:spPr>
            <a:xfrm>
              <a:off x="7067375" y="2277289"/>
              <a:ext cx="426628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8FFCA7A7-4711-437B-B7DB-001EF5918A0C}"/>
                </a:ext>
              </a:extLst>
            </p:cNvPr>
            <p:cNvSpPr/>
            <p:nvPr/>
          </p:nvSpPr>
          <p:spPr>
            <a:xfrm>
              <a:off x="4335626" y="227728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6B773CE-C7E2-4CA7-9AAC-116D9DEBC062}"/>
                </a:ext>
              </a:extLst>
            </p:cNvPr>
            <p:cNvSpPr/>
            <p:nvPr/>
          </p:nvSpPr>
          <p:spPr>
            <a:xfrm>
              <a:off x="4627408" y="22772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F97FDFA7-A0F1-4F28-B5B9-984383A046C2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9DE006A8-86CC-446E-A267-DBED45484487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9E19FD12-7E30-44C5-A674-0B548093CA90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D7E49DC5-D463-441B-A1B5-DCFBCB38863E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99641C78-DCC9-47F6-BDA3-D89B18F732E9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913A53E6-0C6A-4276-BD6A-CCD63DECACFF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A9FD6E68-B3F2-45F6-ADF5-058634F11884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5EC6D132-ACCE-4C9B-83F7-FDCCF9A437CA}"/>
                </a:ext>
              </a:extLst>
            </p:cNvPr>
            <p:cNvSpPr txBox="1"/>
            <p:nvPr/>
          </p:nvSpPr>
          <p:spPr>
            <a:xfrm>
              <a:off x="433531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203" name="Textfeld 202">
              <a:extLst>
                <a:ext uri="{FF2B5EF4-FFF2-40B4-BE49-F238E27FC236}">
                  <a16:creationId xmlns:a16="http://schemas.microsoft.com/office/drawing/2014/main" id="{5B76DD40-3A0A-4B28-9629-1173F9E23454}"/>
                </a:ext>
              </a:extLst>
            </p:cNvPr>
            <p:cNvSpPr txBox="1"/>
            <p:nvPr/>
          </p:nvSpPr>
          <p:spPr>
            <a:xfrm>
              <a:off x="461588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95297790-6159-470A-B049-382E98DB089F}"/>
                </a:ext>
              </a:extLst>
            </p:cNvPr>
            <p:cNvSpPr/>
            <p:nvPr/>
          </p:nvSpPr>
          <p:spPr>
            <a:xfrm>
              <a:off x="4916742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2D7352C2-5724-45BD-88A5-1A8B13CFD837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9ED491BC-A8C3-4BF6-82F8-297ED75EBD7F}"/>
                </a:ext>
              </a:extLst>
            </p:cNvPr>
            <p:cNvSpPr txBox="1"/>
            <p:nvPr/>
          </p:nvSpPr>
          <p:spPr>
            <a:xfrm>
              <a:off x="4998861" y="2874555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B0E1009E-47DB-4D87-82D2-758A0BF381F0}"/>
                </a:ext>
              </a:extLst>
            </p:cNvPr>
            <p:cNvSpPr txBox="1"/>
            <p:nvPr/>
          </p:nvSpPr>
          <p:spPr>
            <a:xfrm>
              <a:off x="5433217" y="287455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DF39BB7A-846A-48A2-8772-78911C4E97E7}"/>
                </a:ext>
              </a:extLst>
            </p:cNvPr>
            <p:cNvSpPr txBox="1"/>
            <p:nvPr/>
          </p:nvSpPr>
          <p:spPr>
            <a:xfrm>
              <a:off x="5862874" y="287455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5C8BBF8B-1634-4681-90E3-9BEFF38013C3}"/>
                </a:ext>
              </a:extLst>
            </p:cNvPr>
            <p:cNvSpPr txBox="1"/>
            <p:nvPr/>
          </p:nvSpPr>
          <p:spPr>
            <a:xfrm>
              <a:off x="6289901" y="2874555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4B87335E-3B4F-4A58-8640-D2DAF0784BD9}"/>
                </a:ext>
              </a:extLst>
            </p:cNvPr>
            <p:cNvSpPr txBox="1"/>
            <p:nvPr/>
          </p:nvSpPr>
          <p:spPr>
            <a:xfrm>
              <a:off x="6728737" y="287455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F3E44368-E4A3-4430-9EF6-28687EE80D56}"/>
                </a:ext>
              </a:extLst>
            </p:cNvPr>
            <p:cNvSpPr txBox="1"/>
            <p:nvPr/>
          </p:nvSpPr>
          <p:spPr>
            <a:xfrm>
              <a:off x="7162337" y="287455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6179001D-519D-4A4C-A4A8-F1DB39500306}"/>
                </a:ext>
              </a:extLst>
            </p:cNvPr>
            <p:cNvSpPr/>
            <p:nvPr/>
          </p:nvSpPr>
          <p:spPr>
            <a:xfrm>
              <a:off x="5347480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109E7A25-A116-432B-B12B-0A559A33CD68}"/>
                </a:ext>
              </a:extLst>
            </p:cNvPr>
            <p:cNvSpPr/>
            <p:nvPr/>
          </p:nvSpPr>
          <p:spPr>
            <a:xfrm>
              <a:off x="5777937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2A8E821A-561F-4E99-A76E-D4988F9A85A8}"/>
                </a:ext>
              </a:extLst>
            </p:cNvPr>
            <p:cNvSpPr/>
            <p:nvPr/>
          </p:nvSpPr>
          <p:spPr>
            <a:xfrm>
              <a:off x="6207768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ED162D88-FD46-4ACA-8950-4EA3295DECDC}"/>
                </a:ext>
              </a:extLst>
            </p:cNvPr>
            <p:cNvSpPr/>
            <p:nvPr/>
          </p:nvSpPr>
          <p:spPr>
            <a:xfrm>
              <a:off x="6638506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EK5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A5094117-B93A-4BDC-B089-C7B380338C42}"/>
                </a:ext>
              </a:extLst>
            </p:cNvPr>
            <p:cNvSpPr/>
            <p:nvPr/>
          </p:nvSpPr>
          <p:spPr>
            <a:xfrm>
              <a:off x="7067375" y="2516929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EK6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C6063F12-34D7-41D6-842C-CC447BA139E8}"/>
                </a:ext>
              </a:extLst>
            </p:cNvPr>
            <p:cNvSpPr/>
            <p:nvPr/>
          </p:nvSpPr>
          <p:spPr>
            <a:xfrm>
              <a:off x="4335626" y="251692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B901DB76-2518-4342-95F6-8243AFBD7504}"/>
                </a:ext>
              </a:extLst>
            </p:cNvPr>
            <p:cNvSpPr/>
            <p:nvPr/>
          </p:nvSpPr>
          <p:spPr>
            <a:xfrm>
              <a:off x="4626147" y="251691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A4D36899-6226-4217-BAF2-80CD6A297E6E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r Verbinder 219">
              <a:extLst>
                <a:ext uri="{FF2B5EF4-FFF2-40B4-BE49-F238E27FC236}">
                  <a16:creationId xmlns:a16="http://schemas.microsoft.com/office/drawing/2014/main" id="{880F580C-1C67-47F8-B33C-93BFA2C57F65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46A023B7-7403-4AC7-B5E1-537D89CD6DC5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A4B7262E-9106-4856-8EA7-C5CC8DD8063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7B8B73FA-4700-4001-804A-C8064C720472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r Verbinder 223">
              <a:extLst>
                <a:ext uri="{FF2B5EF4-FFF2-40B4-BE49-F238E27FC236}">
                  <a16:creationId xmlns:a16="http://schemas.microsoft.com/office/drawing/2014/main" id="{59849D0B-EF21-4466-ADB1-85F6DFFCFA99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r Verbinder 224">
              <a:extLst>
                <a:ext uri="{FF2B5EF4-FFF2-40B4-BE49-F238E27FC236}">
                  <a16:creationId xmlns:a16="http://schemas.microsoft.com/office/drawing/2014/main" id="{67E1EF98-884C-4342-9163-EBB3186E9722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4AB07771-1867-49F9-8F4A-FACEB11F6E44}"/>
                </a:ext>
              </a:extLst>
            </p:cNvPr>
            <p:cNvSpPr txBox="1"/>
            <p:nvPr/>
          </p:nvSpPr>
          <p:spPr>
            <a:xfrm>
              <a:off x="433405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227" name="Textfeld 226">
              <a:extLst>
                <a:ext uri="{FF2B5EF4-FFF2-40B4-BE49-F238E27FC236}">
                  <a16:creationId xmlns:a16="http://schemas.microsoft.com/office/drawing/2014/main" id="{CC8F7347-360D-4493-A37E-A2C035E2F764}"/>
                </a:ext>
              </a:extLst>
            </p:cNvPr>
            <p:cNvSpPr txBox="1"/>
            <p:nvPr/>
          </p:nvSpPr>
          <p:spPr>
            <a:xfrm>
              <a:off x="461462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736" name="Gruppieren 735">
            <a:extLst>
              <a:ext uri="{FF2B5EF4-FFF2-40B4-BE49-F238E27FC236}">
                <a16:creationId xmlns:a16="http://schemas.microsoft.com/office/drawing/2014/main" id="{EAE971EF-DE37-4E00-B45A-9DC107986B8B}"/>
              </a:ext>
            </a:extLst>
          </p:cNvPr>
          <p:cNvGrpSpPr/>
          <p:nvPr/>
        </p:nvGrpSpPr>
        <p:grpSpPr>
          <a:xfrm>
            <a:off x="452267" y="280900"/>
            <a:ext cx="3163702" cy="1232114"/>
            <a:chOff x="4334052" y="1904051"/>
            <a:chExt cx="3163702" cy="1232114"/>
          </a:xfrm>
        </p:grpSpPr>
        <p:sp>
          <p:nvSpPr>
            <p:cNvPr id="737" name="Rechteck 736">
              <a:extLst>
                <a:ext uri="{FF2B5EF4-FFF2-40B4-BE49-F238E27FC236}">
                  <a16:creationId xmlns:a16="http://schemas.microsoft.com/office/drawing/2014/main" id="{1686951D-F622-497A-A733-0481CFEBD325}"/>
                </a:ext>
              </a:extLst>
            </p:cNvPr>
            <p:cNvSpPr/>
            <p:nvPr/>
          </p:nvSpPr>
          <p:spPr>
            <a:xfrm>
              <a:off x="4918003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38" name="Gerader Verbinder 737">
              <a:extLst>
                <a:ext uri="{FF2B5EF4-FFF2-40B4-BE49-F238E27FC236}">
                  <a16:creationId xmlns:a16="http://schemas.microsoft.com/office/drawing/2014/main" id="{6FF6ECDC-02DD-422A-8C8B-040BA8DCC0F2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Textfeld 738">
              <a:extLst>
                <a:ext uri="{FF2B5EF4-FFF2-40B4-BE49-F238E27FC236}">
                  <a16:creationId xmlns:a16="http://schemas.microsoft.com/office/drawing/2014/main" id="{C01EAC1C-785A-4321-BD1C-A066F635D0CF}"/>
                </a:ext>
              </a:extLst>
            </p:cNvPr>
            <p:cNvSpPr txBox="1"/>
            <p:nvPr/>
          </p:nvSpPr>
          <p:spPr>
            <a:xfrm>
              <a:off x="5000122" y="190405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740" name="Textfeld 739">
              <a:extLst>
                <a:ext uri="{FF2B5EF4-FFF2-40B4-BE49-F238E27FC236}">
                  <a16:creationId xmlns:a16="http://schemas.microsoft.com/office/drawing/2014/main" id="{9E29D19A-45B1-4C55-9CFC-4763C91883FA}"/>
                </a:ext>
              </a:extLst>
            </p:cNvPr>
            <p:cNvSpPr txBox="1"/>
            <p:nvPr/>
          </p:nvSpPr>
          <p:spPr>
            <a:xfrm>
              <a:off x="5434478" y="1904051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741" name="Textfeld 740">
              <a:extLst>
                <a:ext uri="{FF2B5EF4-FFF2-40B4-BE49-F238E27FC236}">
                  <a16:creationId xmlns:a16="http://schemas.microsoft.com/office/drawing/2014/main" id="{DE3889FC-4776-4A3E-BC45-20A8C7F23CEF}"/>
                </a:ext>
              </a:extLst>
            </p:cNvPr>
            <p:cNvSpPr txBox="1"/>
            <p:nvPr/>
          </p:nvSpPr>
          <p:spPr>
            <a:xfrm>
              <a:off x="5888318" y="190405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742" name="Textfeld 741">
              <a:extLst>
                <a:ext uri="{FF2B5EF4-FFF2-40B4-BE49-F238E27FC236}">
                  <a16:creationId xmlns:a16="http://schemas.microsoft.com/office/drawing/2014/main" id="{96B2C379-999D-4871-91B6-F6DA58947D5A}"/>
                </a:ext>
              </a:extLst>
            </p:cNvPr>
            <p:cNvSpPr txBox="1"/>
            <p:nvPr/>
          </p:nvSpPr>
          <p:spPr>
            <a:xfrm>
              <a:off x="6316809" y="1904051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743" name="Textfeld 742">
              <a:extLst>
                <a:ext uri="{FF2B5EF4-FFF2-40B4-BE49-F238E27FC236}">
                  <a16:creationId xmlns:a16="http://schemas.microsoft.com/office/drawing/2014/main" id="{D2D28049-530F-4F34-AA5F-62482808C17C}"/>
                </a:ext>
              </a:extLst>
            </p:cNvPr>
            <p:cNvSpPr txBox="1"/>
            <p:nvPr/>
          </p:nvSpPr>
          <p:spPr>
            <a:xfrm>
              <a:off x="6729998" y="190405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744" name="Textfeld 743">
              <a:extLst>
                <a:ext uri="{FF2B5EF4-FFF2-40B4-BE49-F238E27FC236}">
                  <a16:creationId xmlns:a16="http://schemas.microsoft.com/office/drawing/2014/main" id="{4E20B579-D340-4C68-A4B5-525DEE974F8A}"/>
                </a:ext>
              </a:extLst>
            </p:cNvPr>
            <p:cNvSpPr txBox="1"/>
            <p:nvPr/>
          </p:nvSpPr>
          <p:spPr>
            <a:xfrm>
              <a:off x="7163598" y="1904051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745" name="Rechteck 744">
              <a:extLst>
                <a:ext uri="{FF2B5EF4-FFF2-40B4-BE49-F238E27FC236}">
                  <a16:creationId xmlns:a16="http://schemas.microsoft.com/office/drawing/2014/main" id="{17606E98-0C15-4A61-B9C4-BD43CA54A834}"/>
                </a:ext>
              </a:extLst>
            </p:cNvPr>
            <p:cNvSpPr/>
            <p:nvPr/>
          </p:nvSpPr>
          <p:spPr>
            <a:xfrm>
              <a:off x="5348741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46" name="Rechteck 745">
              <a:extLst>
                <a:ext uri="{FF2B5EF4-FFF2-40B4-BE49-F238E27FC236}">
                  <a16:creationId xmlns:a16="http://schemas.microsoft.com/office/drawing/2014/main" id="{E64DA7F5-BD59-4857-9412-3430AAE65330}"/>
                </a:ext>
              </a:extLst>
            </p:cNvPr>
            <p:cNvSpPr/>
            <p:nvPr/>
          </p:nvSpPr>
          <p:spPr>
            <a:xfrm>
              <a:off x="5779198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47" name="Rechteck 746">
              <a:extLst>
                <a:ext uri="{FF2B5EF4-FFF2-40B4-BE49-F238E27FC236}">
                  <a16:creationId xmlns:a16="http://schemas.microsoft.com/office/drawing/2014/main" id="{60DCD98E-1481-49D8-944E-C9F3DA8E8315}"/>
                </a:ext>
              </a:extLst>
            </p:cNvPr>
            <p:cNvSpPr/>
            <p:nvPr/>
          </p:nvSpPr>
          <p:spPr>
            <a:xfrm>
              <a:off x="6209029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48" name="Rechteck 747">
              <a:extLst>
                <a:ext uri="{FF2B5EF4-FFF2-40B4-BE49-F238E27FC236}">
                  <a16:creationId xmlns:a16="http://schemas.microsoft.com/office/drawing/2014/main" id="{6C9DBF49-89CB-459C-8A90-9163247CD6AA}"/>
                </a:ext>
              </a:extLst>
            </p:cNvPr>
            <p:cNvSpPr/>
            <p:nvPr/>
          </p:nvSpPr>
          <p:spPr>
            <a:xfrm>
              <a:off x="6639767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49" name="Rechteck 748">
              <a:extLst>
                <a:ext uri="{FF2B5EF4-FFF2-40B4-BE49-F238E27FC236}">
                  <a16:creationId xmlns:a16="http://schemas.microsoft.com/office/drawing/2014/main" id="{4C32390F-12AA-4F49-ACA6-60656A70A350}"/>
                </a:ext>
              </a:extLst>
            </p:cNvPr>
            <p:cNvSpPr/>
            <p:nvPr/>
          </p:nvSpPr>
          <p:spPr>
            <a:xfrm>
              <a:off x="7067375" y="2277289"/>
              <a:ext cx="426628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50" name="Rechteck 749">
              <a:extLst>
                <a:ext uri="{FF2B5EF4-FFF2-40B4-BE49-F238E27FC236}">
                  <a16:creationId xmlns:a16="http://schemas.microsoft.com/office/drawing/2014/main" id="{A7D3D4F5-A6E5-4ACA-A11E-969FF2DE1B52}"/>
                </a:ext>
              </a:extLst>
            </p:cNvPr>
            <p:cNvSpPr/>
            <p:nvPr/>
          </p:nvSpPr>
          <p:spPr>
            <a:xfrm>
              <a:off x="4335626" y="227728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51" name="Rechteck 750">
              <a:extLst>
                <a:ext uri="{FF2B5EF4-FFF2-40B4-BE49-F238E27FC236}">
                  <a16:creationId xmlns:a16="http://schemas.microsoft.com/office/drawing/2014/main" id="{16320EE8-D9CD-4AE1-87B6-11F3530F4C3F}"/>
                </a:ext>
              </a:extLst>
            </p:cNvPr>
            <p:cNvSpPr/>
            <p:nvPr/>
          </p:nvSpPr>
          <p:spPr>
            <a:xfrm>
              <a:off x="4627408" y="22772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52" name="Gerader Verbinder 751">
              <a:extLst>
                <a:ext uri="{FF2B5EF4-FFF2-40B4-BE49-F238E27FC236}">
                  <a16:creationId xmlns:a16="http://schemas.microsoft.com/office/drawing/2014/main" id="{B44FE8B2-4E05-40DA-B93F-FDB31C278669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Gerader Verbinder 752">
              <a:extLst>
                <a:ext uri="{FF2B5EF4-FFF2-40B4-BE49-F238E27FC236}">
                  <a16:creationId xmlns:a16="http://schemas.microsoft.com/office/drawing/2014/main" id="{5BCFA45E-2D51-46FC-9450-460CC10DB47D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Gerader Verbinder 753">
              <a:extLst>
                <a:ext uri="{FF2B5EF4-FFF2-40B4-BE49-F238E27FC236}">
                  <a16:creationId xmlns:a16="http://schemas.microsoft.com/office/drawing/2014/main" id="{5FB26DD7-F6E8-4B68-9781-2D8C94A51369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Gerader Verbinder 754">
              <a:extLst>
                <a:ext uri="{FF2B5EF4-FFF2-40B4-BE49-F238E27FC236}">
                  <a16:creationId xmlns:a16="http://schemas.microsoft.com/office/drawing/2014/main" id="{70746A3B-6163-460B-A14E-463CD5154DC3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Gerader Verbinder 755">
              <a:extLst>
                <a:ext uri="{FF2B5EF4-FFF2-40B4-BE49-F238E27FC236}">
                  <a16:creationId xmlns:a16="http://schemas.microsoft.com/office/drawing/2014/main" id="{08771EE9-A1F1-4DE8-B6BA-BCEA2C5E839C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Gerader Verbinder 756">
              <a:extLst>
                <a:ext uri="{FF2B5EF4-FFF2-40B4-BE49-F238E27FC236}">
                  <a16:creationId xmlns:a16="http://schemas.microsoft.com/office/drawing/2014/main" id="{2FB5BC7C-1D33-4C8D-A9EC-E444A1BF8D83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Gerader Verbinder 757">
              <a:extLst>
                <a:ext uri="{FF2B5EF4-FFF2-40B4-BE49-F238E27FC236}">
                  <a16:creationId xmlns:a16="http://schemas.microsoft.com/office/drawing/2014/main" id="{C0BDA3C9-DB9F-4DE7-B36A-8BCC5A792462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9" name="Textfeld 758">
              <a:extLst>
                <a:ext uri="{FF2B5EF4-FFF2-40B4-BE49-F238E27FC236}">
                  <a16:creationId xmlns:a16="http://schemas.microsoft.com/office/drawing/2014/main" id="{583582E1-8660-4F73-ADD6-838328CD34C8}"/>
                </a:ext>
              </a:extLst>
            </p:cNvPr>
            <p:cNvSpPr txBox="1"/>
            <p:nvPr/>
          </p:nvSpPr>
          <p:spPr>
            <a:xfrm>
              <a:off x="433531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760" name="Textfeld 759">
              <a:extLst>
                <a:ext uri="{FF2B5EF4-FFF2-40B4-BE49-F238E27FC236}">
                  <a16:creationId xmlns:a16="http://schemas.microsoft.com/office/drawing/2014/main" id="{744B6A08-AD5E-45C9-AF32-CEC57048676E}"/>
                </a:ext>
              </a:extLst>
            </p:cNvPr>
            <p:cNvSpPr txBox="1"/>
            <p:nvPr/>
          </p:nvSpPr>
          <p:spPr>
            <a:xfrm>
              <a:off x="461588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761" name="Rechteck 760">
              <a:extLst>
                <a:ext uri="{FF2B5EF4-FFF2-40B4-BE49-F238E27FC236}">
                  <a16:creationId xmlns:a16="http://schemas.microsoft.com/office/drawing/2014/main" id="{177D8901-3E16-49C9-8887-912071BE5FED}"/>
                </a:ext>
              </a:extLst>
            </p:cNvPr>
            <p:cNvSpPr/>
            <p:nvPr/>
          </p:nvSpPr>
          <p:spPr>
            <a:xfrm>
              <a:off x="4916742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62" name="Gerader Verbinder 761">
              <a:extLst>
                <a:ext uri="{FF2B5EF4-FFF2-40B4-BE49-F238E27FC236}">
                  <a16:creationId xmlns:a16="http://schemas.microsoft.com/office/drawing/2014/main" id="{01542E6A-FBEB-4944-A516-E0247F7281AF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Textfeld 762">
              <a:extLst>
                <a:ext uri="{FF2B5EF4-FFF2-40B4-BE49-F238E27FC236}">
                  <a16:creationId xmlns:a16="http://schemas.microsoft.com/office/drawing/2014/main" id="{734AEA95-3FF9-4754-AA6A-FD945C201B90}"/>
                </a:ext>
              </a:extLst>
            </p:cNvPr>
            <p:cNvSpPr txBox="1"/>
            <p:nvPr/>
          </p:nvSpPr>
          <p:spPr>
            <a:xfrm>
              <a:off x="4998861" y="2874555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764" name="Textfeld 763">
              <a:extLst>
                <a:ext uri="{FF2B5EF4-FFF2-40B4-BE49-F238E27FC236}">
                  <a16:creationId xmlns:a16="http://schemas.microsoft.com/office/drawing/2014/main" id="{85DD976A-3F83-4718-9F96-EE04BF6E939D}"/>
                </a:ext>
              </a:extLst>
            </p:cNvPr>
            <p:cNvSpPr txBox="1"/>
            <p:nvPr/>
          </p:nvSpPr>
          <p:spPr>
            <a:xfrm>
              <a:off x="5433217" y="287455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765" name="Textfeld 764">
              <a:extLst>
                <a:ext uri="{FF2B5EF4-FFF2-40B4-BE49-F238E27FC236}">
                  <a16:creationId xmlns:a16="http://schemas.microsoft.com/office/drawing/2014/main" id="{1DFFCB28-E6D4-47D2-B68E-65B3DFB5A235}"/>
                </a:ext>
              </a:extLst>
            </p:cNvPr>
            <p:cNvSpPr txBox="1"/>
            <p:nvPr/>
          </p:nvSpPr>
          <p:spPr>
            <a:xfrm>
              <a:off x="5862874" y="287455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766" name="Textfeld 765">
              <a:extLst>
                <a:ext uri="{FF2B5EF4-FFF2-40B4-BE49-F238E27FC236}">
                  <a16:creationId xmlns:a16="http://schemas.microsoft.com/office/drawing/2014/main" id="{9208762C-1B9C-4F4E-9A51-F75B7ADAB661}"/>
                </a:ext>
              </a:extLst>
            </p:cNvPr>
            <p:cNvSpPr txBox="1"/>
            <p:nvPr/>
          </p:nvSpPr>
          <p:spPr>
            <a:xfrm>
              <a:off x="6289901" y="2874555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767" name="Textfeld 766">
              <a:extLst>
                <a:ext uri="{FF2B5EF4-FFF2-40B4-BE49-F238E27FC236}">
                  <a16:creationId xmlns:a16="http://schemas.microsoft.com/office/drawing/2014/main" id="{328344CB-6D4C-417B-9251-1BD3C6EB9900}"/>
                </a:ext>
              </a:extLst>
            </p:cNvPr>
            <p:cNvSpPr txBox="1"/>
            <p:nvPr/>
          </p:nvSpPr>
          <p:spPr>
            <a:xfrm>
              <a:off x="6728737" y="287455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768" name="Textfeld 767">
              <a:extLst>
                <a:ext uri="{FF2B5EF4-FFF2-40B4-BE49-F238E27FC236}">
                  <a16:creationId xmlns:a16="http://schemas.microsoft.com/office/drawing/2014/main" id="{BEA4328B-8990-4E90-A7C7-F493AD49D6E9}"/>
                </a:ext>
              </a:extLst>
            </p:cNvPr>
            <p:cNvSpPr txBox="1"/>
            <p:nvPr/>
          </p:nvSpPr>
          <p:spPr>
            <a:xfrm>
              <a:off x="7162337" y="287455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769" name="Rechteck 768">
              <a:extLst>
                <a:ext uri="{FF2B5EF4-FFF2-40B4-BE49-F238E27FC236}">
                  <a16:creationId xmlns:a16="http://schemas.microsoft.com/office/drawing/2014/main" id="{1054DF06-A6FF-4BD9-9689-BE6A2D14E171}"/>
                </a:ext>
              </a:extLst>
            </p:cNvPr>
            <p:cNvSpPr/>
            <p:nvPr/>
          </p:nvSpPr>
          <p:spPr>
            <a:xfrm>
              <a:off x="5347480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0" name="Rechteck 769">
              <a:extLst>
                <a:ext uri="{FF2B5EF4-FFF2-40B4-BE49-F238E27FC236}">
                  <a16:creationId xmlns:a16="http://schemas.microsoft.com/office/drawing/2014/main" id="{A8DFA27B-32CC-47B5-BA79-DE664169E8F1}"/>
                </a:ext>
              </a:extLst>
            </p:cNvPr>
            <p:cNvSpPr/>
            <p:nvPr/>
          </p:nvSpPr>
          <p:spPr>
            <a:xfrm>
              <a:off x="5777937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1" name="Rechteck 770">
              <a:extLst>
                <a:ext uri="{FF2B5EF4-FFF2-40B4-BE49-F238E27FC236}">
                  <a16:creationId xmlns:a16="http://schemas.microsoft.com/office/drawing/2014/main" id="{22A724DC-129F-409B-9F37-E1E97624AE3C}"/>
                </a:ext>
              </a:extLst>
            </p:cNvPr>
            <p:cNvSpPr/>
            <p:nvPr/>
          </p:nvSpPr>
          <p:spPr>
            <a:xfrm>
              <a:off x="6207768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2" name="Rechteck 771">
              <a:extLst>
                <a:ext uri="{FF2B5EF4-FFF2-40B4-BE49-F238E27FC236}">
                  <a16:creationId xmlns:a16="http://schemas.microsoft.com/office/drawing/2014/main" id="{B139B802-78DE-42CC-A74F-2377EDA8C5D6}"/>
                </a:ext>
              </a:extLst>
            </p:cNvPr>
            <p:cNvSpPr/>
            <p:nvPr/>
          </p:nvSpPr>
          <p:spPr>
            <a:xfrm>
              <a:off x="6638506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3" name="Rechteck 772">
              <a:extLst>
                <a:ext uri="{FF2B5EF4-FFF2-40B4-BE49-F238E27FC236}">
                  <a16:creationId xmlns:a16="http://schemas.microsoft.com/office/drawing/2014/main" id="{A135C4C0-83B3-4387-A68B-E92FFD42783A}"/>
                </a:ext>
              </a:extLst>
            </p:cNvPr>
            <p:cNvSpPr/>
            <p:nvPr/>
          </p:nvSpPr>
          <p:spPr>
            <a:xfrm>
              <a:off x="7067375" y="2516929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4" name="Rechteck 773">
              <a:extLst>
                <a:ext uri="{FF2B5EF4-FFF2-40B4-BE49-F238E27FC236}">
                  <a16:creationId xmlns:a16="http://schemas.microsoft.com/office/drawing/2014/main" id="{4A0052D9-93FE-4103-B40F-97E70A3C1FD9}"/>
                </a:ext>
              </a:extLst>
            </p:cNvPr>
            <p:cNvSpPr/>
            <p:nvPr/>
          </p:nvSpPr>
          <p:spPr>
            <a:xfrm>
              <a:off x="4335626" y="251692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5" name="Rechteck 774">
              <a:extLst>
                <a:ext uri="{FF2B5EF4-FFF2-40B4-BE49-F238E27FC236}">
                  <a16:creationId xmlns:a16="http://schemas.microsoft.com/office/drawing/2014/main" id="{FF33EE9A-1E82-4121-A8CE-B96A0CEE4371}"/>
                </a:ext>
              </a:extLst>
            </p:cNvPr>
            <p:cNvSpPr/>
            <p:nvPr/>
          </p:nvSpPr>
          <p:spPr>
            <a:xfrm>
              <a:off x="4626147" y="251691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76" name="Gerader Verbinder 775">
              <a:extLst>
                <a:ext uri="{FF2B5EF4-FFF2-40B4-BE49-F238E27FC236}">
                  <a16:creationId xmlns:a16="http://schemas.microsoft.com/office/drawing/2014/main" id="{972AE73D-D097-4055-A8AD-CB02D8C06D3F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Gerader Verbinder 776">
              <a:extLst>
                <a:ext uri="{FF2B5EF4-FFF2-40B4-BE49-F238E27FC236}">
                  <a16:creationId xmlns:a16="http://schemas.microsoft.com/office/drawing/2014/main" id="{7CDFD4C2-1A9E-4087-AF5F-4DD8F62E9A1A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Gerader Verbinder 777">
              <a:extLst>
                <a:ext uri="{FF2B5EF4-FFF2-40B4-BE49-F238E27FC236}">
                  <a16:creationId xmlns:a16="http://schemas.microsoft.com/office/drawing/2014/main" id="{F75407BB-5816-4250-993F-4CB475D91A0D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Gerader Verbinder 778">
              <a:extLst>
                <a:ext uri="{FF2B5EF4-FFF2-40B4-BE49-F238E27FC236}">
                  <a16:creationId xmlns:a16="http://schemas.microsoft.com/office/drawing/2014/main" id="{5C799598-2B6B-4D1C-B811-72BB04399A8E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Gerader Verbinder 779">
              <a:extLst>
                <a:ext uri="{FF2B5EF4-FFF2-40B4-BE49-F238E27FC236}">
                  <a16:creationId xmlns:a16="http://schemas.microsoft.com/office/drawing/2014/main" id="{8A9B92F9-D1E0-4DB7-AB3B-3B2C2EAC1D15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Gerader Verbinder 780">
              <a:extLst>
                <a:ext uri="{FF2B5EF4-FFF2-40B4-BE49-F238E27FC236}">
                  <a16:creationId xmlns:a16="http://schemas.microsoft.com/office/drawing/2014/main" id="{C8249738-03F7-4794-A563-586240EFEDBA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Gerader Verbinder 781">
              <a:extLst>
                <a:ext uri="{FF2B5EF4-FFF2-40B4-BE49-F238E27FC236}">
                  <a16:creationId xmlns:a16="http://schemas.microsoft.com/office/drawing/2014/main" id="{9AE54E11-847E-452B-9B1D-D5B59E9833F4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feld 782">
              <a:extLst>
                <a:ext uri="{FF2B5EF4-FFF2-40B4-BE49-F238E27FC236}">
                  <a16:creationId xmlns:a16="http://schemas.microsoft.com/office/drawing/2014/main" id="{98B8CBA5-916A-45A9-BF97-8D5710D28A1C}"/>
                </a:ext>
              </a:extLst>
            </p:cNvPr>
            <p:cNvSpPr txBox="1"/>
            <p:nvPr/>
          </p:nvSpPr>
          <p:spPr>
            <a:xfrm>
              <a:off x="433405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784" name="Textfeld 783">
              <a:extLst>
                <a:ext uri="{FF2B5EF4-FFF2-40B4-BE49-F238E27FC236}">
                  <a16:creationId xmlns:a16="http://schemas.microsoft.com/office/drawing/2014/main" id="{B1494DAD-8983-4116-8527-C04DEA592012}"/>
                </a:ext>
              </a:extLst>
            </p:cNvPr>
            <p:cNvSpPr txBox="1"/>
            <p:nvPr/>
          </p:nvSpPr>
          <p:spPr>
            <a:xfrm>
              <a:off x="461462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785" name="Gruppieren 784">
            <a:extLst>
              <a:ext uri="{FF2B5EF4-FFF2-40B4-BE49-F238E27FC236}">
                <a16:creationId xmlns:a16="http://schemas.microsoft.com/office/drawing/2014/main" id="{2D884693-34B4-4A37-94D6-9CD4AA074561}"/>
              </a:ext>
            </a:extLst>
          </p:cNvPr>
          <p:cNvGrpSpPr/>
          <p:nvPr/>
        </p:nvGrpSpPr>
        <p:grpSpPr>
          <a:xfrm>
            <a:off x="4397469" y="1615173"/>
            <a:ext cx="3163702" cy="1232114"/>
            <a:chOff x="4334052" y="1904051"/>
            <a:chExt cx="3163702" cy="1232114"/>
          </a:xfrm>
        </p:grpSpPr>
        <p:sp>
          <p:nvSpPr>
            <p:cNvPr id="786" name="Rechteck 785">
              <a:extLst>
                <a:ext uri="{FF2B5EF4-FFF2-40B4-BE49-F238E27FC236}">
                  <a16:creationId xmlns:a16="http://schemas.microsoft.com/office/drawing/2014/main" id="{2AFA2034-CD91-4B9C-9037-543D27B60BFC}"/>
                </a:ext>
              </a:extLst>
            </p:cNvPr>
            <p:cNvSpPr/>
            <p:nvPr/>
          </p:nvSpPr>
          <p:spPr>
            <a:xfrm>
              <a:off x="4918003" y="2277289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87" name="Gerader Verbinder 786">
              <a:extLst>
                <a:ext uri="{FF2B5EF4-FFF2-40B4-BE49-F238E27FC236}">
                  <a16:creationId xmlns:a16="http://schemas.microsoft.com/office/drawing/2014/main" id="{F3B67E54-4DD9-4E51-99D0-C6A17EF9B037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Textfeld 787">
              <a:extLst>
                <a:ext uri="{FF2B5EF4-FFF2-40B4-BE49-F238E27FC236}">
                  <a16:creationId xmlns:a16="http://schemas.microsoft.com/office/drawing/2014/main" id="{D90A0A7F-7394-4F42-8F49-5843B52AB9E7}"/>
                </a:ext>
              </a:extLst>
            </p:cNvPr>
            <p:cNvSpPr txBox="1"/>
            <p:nvPr/>
          </p:nvSpPr>
          <p:spPr>
            <a:xfrm>
              <a:off x="5000122" y="190405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789" name="Textfeld 788">
              <a:extLst>
                <a:ext uri="{FF2B5EF4-FFF2-40B4-BE49-F238E27FC236}">
                  <a16:creationId xmlns:a16="http://schemas.microsoft.com/office/drawing/2014/main" id="{079FFD3F-016A-4780-A93B-22D74972C9AE}"/>
                </a:ext>
              </a:extLst>
            </p:cNvPr>
            <p:cNvSpPr txBox="1"/>
            <p:nvPr/>
          </p:nvSpPr>
          <p:spPr>
            <a:xfrm>
              <a:off x="5434478" y="1904051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790" name="Textfeld 789">
              <a:extLst>
                <a:ext uri="{FF2B5EF4-FFF2-40B4-BE49-F238E27FC236}">
                  <a16:creationId xmlns:a16="http://schemas.microsoft.com/office/drawing/2014/main" id="{238105AC-420B-40D5-A519-BCD741ACAD6B}"/>
                </a:ext>
              </a:extLst>
            </p:cNvPr>
            <p:cNvSpPr txBox="1"/>
            <p:nvPr/>
          </p:nvSpPr>
          <p:spPr>
            <a:xfrm>
              <a:off x="5888318" y="190405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791" name="Textfeld 790">
              <a:extLst>
                <a:ext uri="{FF2B5EF4-FFF2-40B4-BE49-F238E27FC236}">
                  <a16:creationId xmlns:a16="http://schemas.microsoft.com/office/drawing/2014/main" id="{C6A3FD69-6F06-4F20-A780-866F5BFDFDA4}"/>
                </a:ext>
              </a:extLst>
            </p:cNvPr>
            <p:cNvSpPr txBox="1"/>
            <p:nvPr/>
          </p:nvSpPr>
          <p:spPr>
            <a:xfrm>
              <a:off x="6316809" y="1904051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792" name="Textfeld 791">
              <a:extLst>
                <a:ext uri="{FF2B5EF4-FFF2-40B4-BE49-F238E27FC236}">
                  <a16:creationId xmlns:a16="http://schemas.microsoft.com/office/drawing/2014/main" id="{8020AB30-69AB-43B7-BD2D-095202FDAEBA}"/>
                </a:ext>
              </a:extLst>
            </p:cNvPr>
            <p:cNvSpPr txBox="1"/>
            <p:nvPr/>
          </p:nvSpPr>
          <p:spPr>
            <a:xfrm>
              <a:off x="6729998" y="190405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793" name="Textfeld 792">
              <a:extLst>
                <a:ext uri="{FF2B5EF4-FFF2-40B4-BE49-F238E27FC236}">
                  <a16:creationId xmlns:a16="http://schemas.microsoft.com/office/drawing/2014/main" id="{3B8FA4B0-15C1-4A12-BA34-2F1793DB41E0}"/>
                </a:ext>
              </a:extLst>
            </p:cNvPr>
            <p:cNvSpPr txBox="1"/>
            <p:nvPr/>
          </p:nvSpPr>
          <p:spPr>
            <a:xfrm>
              <a:off x="7163598" y="1904051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794" name="Rechteck 793">
              <a:extLst>
                <a:ext uri="{FF2B5EF4-FFF2-40B4-BE49-F238E27FC236}">
                  <a16:creationId xmlns:a16="http://schemas.microsoft.com/office/drawing/2014/main" id="{3B43D9AA-8F6E-4111-BD59-53E29A235040}"/>
                </a:ext>
              </a:extLst>
            </p:cNvPr>
            <p:cNvSpPr/>
            <p:nvPr/>
          </p:nvSpPr>
          <p:spPr>
            <a:xfrm>
              <a:off x="5348741" y="2277289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95" name="Rechteck 794">
              <a:extLst>
                <a:ext uri="{FF2B5EF4-FFF2-40B4-BE49-F238E27FC236}">
                  <a16:creationId xmlns:a16="http://schemas.microsoft.com/office/drawing/2014/main" id="{124E3A5A-F449-4CDB-88B0-1524E0B77FB3}"/>
                </a:ext>
              </a:extLst>
            </p:cNvPr>
            <p:cNvSpPr/>
            <p:nvPr/>
          </p:nvSpPr>
          <p:spPr>
            <a:xfrm>
              <a:off x="5779198" y="2277289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96" name="Rechteck 795">
              <a:extLst>
                <a:ext uri="{FF2B5EF4-FFF2-40B4-BE49-F238E27FC236}">
                  <a16:creationId xmlns:a16="http://schemas.microsoft.com/office/drawing/2014/main" id="{EB805D8D-62B8-44C4-AAEA-7DC71494C54B}"/>
                </a:ext>
              </a:extLst>
            </p:cNvPr>
            <p:cNvSpPr/>
            <p:nvPr/>
          </p:nvSpPr>
          <p:spPr>
            <a:xfrm>
              <a:off x="6209029" y="2277289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97" name="Rechteck 796">
              <a:extLst>
                <a:ext uri="{FF2B5EF4-FFF2-40B4-BE49-F238E27FC236}">
                  <a16:creationId xmlns:a16="http://schemas.microsoft.com/office/drawing/2014/main" id="{33BC76B9-46E5-4DE9-B92A-A3EEC24DF44F}"/>
                </a:ext>
              </a:extLst>
            </p:cNvPr>
            <p:cNvSpPr/>
            <p:nvPr/>
          </p:nvSpPr>
          <p:spPr>
            <a:xfrm>
              <a:off x="6639767" y="2277289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98" name="Rechteck 797">
              <a:extLst>
                <a:ext uri="{FF2B5EF4-FFF2-40B4-BE49-F238E27FC236}">
                  <a16:creationId xmlns:a16="http://schemas.microsoft.com/office/drawing/2014/main" id="{057FA281-A4B7-44D4-B49F-8A1E7CDEBF6F}"/>
                </a:ext>
              </a:extLst>
            </p:cNvPr>
            <p:cNvSpPr/>
            <p:nvPr/>
          </p:nvSpPr>
          <p:spPr>
            <a:xfrm>
              <a:off x="7067375" y="2277289"/>
              <a:ext cx="426628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99" name="Rechteck 798">
              <a:extLst>
                <a:ext uri="{FF2B5EF4-FFF2-40B4-BE49-F238E27FC236}">
                  <a16:creationId xmlns:a16="http://schemas.microsoft.com/office/drawing/2014/main" id="{C606CCBF-A148-47D0-B6AC-78A493BFE431}"/>
                </a:ext>
              </a:extLst>
            </p:cNvPr>
            <p:cNvSpPr/>
            <p:nvPr/>
          </p:nvSpPr>
          <p:spPr>
            <a:xfrm>
              <a:off x="4335626" y="227728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00" name="Rechteck 799">
              <a:extLst>
                <a:ext uri="{FF2B5EF4-FFF2-40B4-BE49-F238E27FC236}">
                  <a16:creationId xmlns:a16="http://schemas.microsoft.com/office/drawing/2014/main" id="{663D658E-37A7-4B5E-BDFB-D9FEA2ADB70A}"/>
                </a:ext>
              </a:extLst>
            </p:cNvPr>
            <p:cNvSpPr/>
            <p:nvPr/>
          </p:nvSpPr>
          <p:spPr>
            <a:xfrm>
              <a:off x="4627408" y="22772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01" name="Gerader Verbinder 800">
              <a:extLst>
                <a:ext uri="{FF2B5EF4-FFF2-40B4-BE49-F238E27FC236}">
                  <a16:creationId xmlns:a16="http://schemas.microsoft.com/office/drawing/2014/main" id="{A8907A10-CF6C-4672-8051-72095398E709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Gerader Verbinder 801">
              <a:extLst>
                <a:ext uri="{FF2B5EF4-FFF2-40B4-BE49-F238E27FC236}">
                  <a16:creationId xmlns:a16="http://schemas.microsoft.com/office/drawing/2014/main" id="{CCD30D18-EF23-447E-AABD-C60162F769F8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Gerader Verbinder 802">
              <a:extLst>
                <a:ext uri="{FF2B5EF4-FFF2-40B4-BE49-F238E27FC236}">
                  <a16:creationId xmlns:a16="http://schemas.microsoft.com/office/drawing/2014/main" id="{5451E0FF-226F-4784-BDEC-4585B9D65DE2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Gerader Verbinder 803">
              <a:extLst>
                <a:ext uri="{FF2B5EF4-FFF2-40B4-BE49-F238E27FC236}">
                  <a16:creationId xmlns:a16="http://schemas.microsoft.com/office/drawing/2014/main" id="{64060248-AB13-4149-9749-44FC97169C77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Gerader Verbinder 804">
              <a:extLst>
                <a:ext uri="{FF2B5EF4-FFF2-40B4-BE49-F238E27FC236}">
                  <a16:creationId xmlns:a16="http://schemas.microsoft.com/office/drawing/2014/main" id="{85A6D70E-D9C8-488B-86AE-C72A08D09DCA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Gerader Verbinder 805">
              <a:extLst>
                <a:ext uri="{FF2B5EF4-FFF2-40B4-BE49-F238E27FC236}">
                  <a16:creationId xmlns:a16="http://schemas.microsoft.com/office/drawing/2014/main" id="{136B8548-D5A3-4AE6-9E01-6F1F2334F20B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Gerader Verbinder 806">
              <a:extLst>
                <a:ext uri="{FF2B5EF4-FFF2-40B4-BE49-F238E27FC236}">
                  <a16:creationId xmlns:a16="http://schemas.microsoft.com/office/drawing/2014/main" id="{7140C360-B45F-4A04-A251-BF3765DD3BBB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8" name="Textfeld 807">
              <a:extLst>
                <a:ext uri="{FF2B5EF4-FFF2-40B4-BE49-F238E27FC236}">
                  <a16:creationId xmlns:a16="http://schemas.microsoft.com/office/drawing/2014/main" id="{53BE698B-F207-42F6-A601-AF1A323E980F}"/>
                </a:ext>
              </a:extLst>
            </p:cNvPr>
            <p:cNvSpPr txBox="1"/>
            <p:nvPr/>
          </p:nvSpPr>
          <p:spPr>
            <a:xfrm>
              <a:off x="433531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809" name="Textfeld 808">
              <a:extLst>
                <a:ext uri="{FF2B5EF4-FFF2-40B4-BE49-F238E27FC236}">
                  <a16:creationId xmlns:a16="http://schemas.microsoft.com/office/drawing/2014/main" id="{E1E8135A-9159-4111-8900-A7121E7710D2}"/>
                </a:ext>
              </a:extLst>
            </p:cNvPr>
            <p:cNvSpPr txBox="1"/>
            <p:nvPr/>
          </p:nvSpPr>
          <p:spPr>
            <a:xfrm>
              <a:off x="461588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810" name="Rechteck 809">
              <a:extLst>
                <a:ext uri="{FF2B5EF4-FFF2-40B4-BE49-F238E27FC236}">
                  <a16:creationId xmlns:a16="http://schemas.microsoft.com/office/drawing/2014/main" id="{4643695B-789E-4181-8F42-0AE132EC326E}"/>
                </a:ext>
              </a:extLst>
            </p:cNvPr>
            <p:cNvSpPr/>
            <p:nvPr/>
          </p:nvSpPr>
          <p:spPr>
            <a:xfrm>
              <a:off x="4916742" y="2516929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11" name="Gerader Verbinder 810">
              <a:extLst>
                <a:ext uri="{FF2B5EF4-FFF2-40B4-BE49-F238E27FC236}">
                  <a16:creationId xmlns:a16="http://schemas.microsoft.com/office/drawing/2014/main" id="{52F7BB55-6F09-402C-A6E2-F1C59DFDBBB7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2" name="Textfeld 811">
              <a:extLst>
                <a:ext uri="{FF2B5EF4-FFF2-40B4-BE49-F238E27FC236}">
                  <a16:creationId xmlns:a16="http://schemas.microsoft.com/office/drawing/2014/main" id="{1752CB2A-13D1-4963-8252-5961368DD97A}"/>
                </a:ext>
              </a:extLst>
            </p:cNvPr>
            <p:cNvSpPr txBox="1"/>
            <p:nvPr/>
          </p:nvSpPr>
          <p:spPr>
            <a:xfrm>
              <a:off x="4998861" y="2874555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813" name="Textfeld 812">
              <a:extLst>
                <a:ext uri="{FF2B5EF4-FFF2-40B4-BE49-F238E27FC236}">
                  <a16:creationId xmlns:a16="http://schemas.microsoft.com/office/drawing/2014/main" id="{689FD94E-2BBF-4761-A3F1-2F07327C81EF}"/>
                </a:ext>
              </a:extLst>
            </p:cNvPr>
            <p:cNvSpPr txBox="1"/>
            <p:nvPr/>
          </p:nvSpPr>
          <p:spPr>
            <a:xfrm>
              <a:off x="5433217" y="287455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814" name="Textfeld 813">
              <a:extLst>
                <a:ext uri="{FF2B5EF4-FFF2-40B4-BE49-F238E27FC236}">
                  <a16:creationId xmlns:a16="http://schemas.microsoft.com/office/drawing/2014/main" id="{BF13EDCD-F2E0-4119-B2EB-DC6370A6E88A}"/>
                </a:ext>
              </a:extLst>
            </p:cNvPr>
            <p:cNvSpPr txBox="1"/>
            <p:nvPr/>
          </p:nvSpPr>
          <p:spPr>
            <a:xfrm>
              <a:off x="5862874" y="287455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815" name="Textfeld 814">
              <a:extLst>
                <a:ext uri="{FF2B5EF4-FFF2-40B4-BE49-F238E27FC236}">
                  <a16:creationId xmlns:a16="http://schemas.microsoft.com/office/drawing/2014/main" id="{2D6531AD-A7FF-4C82-8284-0E87ED452D7A}"/>
                </a:ext>
              </a:extLst>
            </p:cNvPr>
            <p:cNvSpPr txBox="1"/>
            <p:nvPr/>
          </p:nvSpPr>
          <p:spPr>
            <a:xfrm>
              <a:off x="6289901" y="2874555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816" name="Textfeld 815">
              <a:extLst>
                <a:ext uri="{FF2B5EF4-FFF2-40B4-BE49-F238E27FC236}">
                  <a16:creationId xmlns:a16="http://schemas.microsoft.com/office/drawing/2014/main" id="{843E8403-055D-48AC-A0AD-26E9D0664609}"/>
                </a:ext>
              </a:extLst>
            </p:cNvPr>
            <p:cNvSpPr txBox="1"/>
            <p:nvPr/>
          </p:nvSpPr>
          <p:spPr>
            <a:xfrm>
              <a:off x="6728737" y="287455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817" name="Textfeld 816">
              <a:extLst>
                <a:ext uri="{FF2B5EF4-FFF2-40B4-BE49-F238E27FC236}">
                  <a16:creationId xmlns:a16="http://schemas.microsoft.com/office/drawing/2014/main" id="{AE808C82-DAF5-4A38-8631-70DAF03015F4}"/>
                </a:ext>
              </a:extLst>
            </p:cNvPr>
            <p:cNvSpPr txBox="1"/>
            <p:nvPr/>
          </p:nvSpPr>
          <p:spPr>
            <a:xfrm>
              <a:off x="7162337" y="287455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818" name="Rechteck 817">
              <a:extLst>
                <a:ext uri="{FF2B5EF4-FFF2-40B4-BE49-F238E27FC236}">
                  <a16:creationId xmlns:a16="http://schemas.microsoft.com/office/drawing/2014/main" id="{CEAC5493-46A9-4E8E-BC9C-ACD7E8C0D37E}"/>
                </a:ext>
              </a:extLst>
            </p:cNvPr>
            <p:cNvSpPr/>
            <p:nvPr/>
          </p:nvSpPr>
          <p:spPr>
            <a:xfrm>
              <a:off x="5347480" y="2516929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19" name="Rechteck 818">
              <a:extLst>
                <a:ext uri="{FF2B5EF4-FFF2-40B4-BE49-F238E27FC236}">
                  <a16:creationId xmlns:a16="http://schemas.microsoft.com/office/drawing/2014/main" id="{87193E88-AFFF-4F66-8142-9B16B5F5FC32}"/>
                </a:ext>
              </a:extLst>
            </p:cNvPr>
            <p:cNvSpPr/>
            <p:nvPr/>
          </p:nvSpPr>
          <p:spPr>
            <a:xfrm>
              <a:off x="5777937" y="2516929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20" name="Rechteck 819">
              <a:extLst>
                <a:ext uri="{FF2B5EF4-FFF2-40B4-BE49-F238E27FC236}">
                  <a16:creationId xmlns:a16="http://schemas.microsoft.com/office/drawing/2014/main" id="{67C34DEC-EAAF-4401-A4D9-F1795241AF4A}"/>
                </a:ext>
              </a:extLst>
            </p:cNvPr>
            <p:cNvSpPr/>
            <p:nvPr/>
          </p:nvSpPr>
          <p:spPr>
            <a:xfrm>
              <a:off x="6207768" y="2516929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21" name="Rechteck 820">
              <a:extLst>
                <a:ext uri="{FF2B5EF4-FFF2-40B4-BE49-F238E27FC236}">
                  <a16:creationId xmlns:a16="http://schemas.microsoft.com/office/drawing/2014/main" id="{9A9C70C1-DB86-4562-90CF-AAAEA38FFF67}"/>
                </a:ext>
              </a:extLst>
            </p:cNvPr>
            <p:cNvSpPr/>
            <p:nvPr/>
          </p:nvSpPr>
          <p:spPr>
            <a:xfrm>
              <a:off x="6638506" y="2516929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22" name="Rechteck 821">
              <a:extLst>
                <a:ext uri="{FF2B5EF4-FFF2-40B4-BE49-F238E27FC236}">
                  <a16:creationId xmlns:a16="http://schemas.microsoft.com/office/drawing/2014/main" id="{A0FEE763-C507-4E7C-9C8D-81D55A4BA5F9}"/>
                </a:ext>
              </a:extLst>
            </p:cNvPr>
            <p:cNvSpPr/>
            <p:nvPr/>
          </p:nvSpPr>
          <p:spPr>
            <a:xfrm>
              <a:off x="7067375" y="2516929"/>
              <a:ext cx="430379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23" name="Rechteck 822">
              <a:extLst>
                <a:ext uri="{FF2B5EF4-FFF2-40B4-BE49-F238E27FC236}">
                  <a16:creationId xmlns:a16="http://schemas.microsoft.com/office/drawing/2014/main" id="{FD0F1521-E7C1-4F36-97DC-2C002B6CFAD7}"/>
                </a:ext>
              </a:extLst>
            </p:cNvPr>
            <p:cNvSpPr/>
            <p:nvPr/>
          </p:nvSpPr>
          <p:spPr>
            <a:xfrm>
              <a:off x="4335626" y="251692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24" name="Rechteck 823">
              <a:extLst>
                <a:ext uri="{FF2B5EF4-FFF2-40B4-BE49-F238E27FC236}">
                  <a16:creationId xmlns:a16="http://schemas.microsoft.com/office/drawing/2014/main" id="{27A91EF5-CE86-46C8-9572-578F4D124073}"/>
                </a:ext>
              </a:extLst>
            </p:cNvPr>
            <p:cNvSpPr/>
            <p:nvPr/>
          </p:nvSpPr>
          <p:spPr>
            <a:xfrm>
              <a:off x="4626147" y="251691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25" name="Gerader Verbinder 824">
              <a:extLst>
                <a:ext uri="{FF2B5EF4-FFF2-40B4-BE49-F238E27FC236}">
                  <a16:creationId xmlns:a16="http://schemas.microsoft.com/office/drawing/2014/main" id="{01A0B883-4EFC-4439-851A-166A922584F4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Gerader Verbinder 825">
              <a:extLst>
                <a:ext uri="{FF2B5EF4-FFF2-40B4-BE49-F238E27FC236}">
                  <a16:creationId xmlns:a16="http://schemas.microsoft.com/office/drawing/2014/main" id="{8AA63A5A-39DF-4BCE-8C8B-390DD0D80684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Gerader Verbinder 826">
              <a:extLst>
                <a:ext uri="{FF2B5EF4-FFF2-40B4-BE49-F238E27FC236}">
                  <a16:creationId xmlns:a16="http://schemas.microsoft.com/office/drawing/2014/main" id="{1147A895-AAED-4902-9EDE-239BFE82CC95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Gerader Verbinder 827">
              <a:extLst>
                <a:ext uri="{FF2B5EF4-FFF2-40B4-BE49-F238E27FC236}">
                  <a16:creationId xmlns:a16="http://schemas.microsoft.com/office/drawing/2014/main" id="{32FAEF17-322C-471B-BBED-5FF72D0A5AE4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Gerader Verbinder 828">
              <a:extLst>
                <a:ext uri="{FF2B5EF4-FFF2-40B4-BE49-F238E27FC236}">
                  <a16:creationId xmlns:a16="http://schemas.microsoft.com/office/drawing/2014/main" id="{08AF1AF5-D0DB-45D1-90FE-40177A236864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Gerader Verbinder 829">
              <a:extLst>
                <a:ext uri="{FF2B5EF4-FFF2-40B4-BE49-F238E27FC236}">
                  <a16:creationId xmlns:a16="http://schemas.microsoft.com/office/drawing/2014/main" id="{16A2CFD3-B051-4861-862E-EE8D9E984E9F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Gerader Verbinder 830">
              <a:extLst>
                <a:ext uri="{FF2B5EF4-FFF2-40B4-BE49-F238E27FC236}">
                  <a16:creationId xmlns:a16="http://schemas.microsoft.com/office/drawing/2014/main" id="{1CE3A35A-2B22-4746-8A5B-49E1B2FC1C0E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2" name="Textfeld 831">
              <a:extLst>
                <a:ext uri="{FF2B5EF4-FFF2-40B4-BE49-F238E27FC236}">
                  <a16:creationId xmlns:a16="http://schemas.microsoft.com/office/drawing/2014/main" id="{195735BD-5701-4DCA-AB6E-5CA4C55C8937}"/>
                </a:ext>
              </a:extLst>
            </p:cNvPr>
            <p:cNvSpPr txBox="1"/>
            <p:nvPr/>
          </p:nvSpPr>
          <p:spPr>
            <a:xfrm>
              <a:off x="433405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833" name="Textfeld 832">
              <a:extLst>
                <a:ext uri="{FF2B5EF4-FFF2-40B4-BE49-F238E27FC236}">
                  <a16:creationId xmlns:a16="http://schemas.microsoft.com/office/drawing/2014/main" id="{E5E8DD16-E1FF-4967-AEF5-5895A3E0CA44}"/>
                </a:ext>
              </a:extLst>
            </p:cNvPr>
            <p:cNvSpPr txBox="1"/>
            <p:nvPr/>
          </p:nvSpPr>
          <p:spPr>
            <a:xfrm>
              <a:off x="461462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834" name="Gruppieren 833">
            <a:extLst>
              <a:ext uri="{FF2B5EF4-FFF2-40B4-BE49-F238E27FC236}">
                <a16:creationId xmlns:a16="http://schemas.microsoft.com/office/drawing/2014/main" id="{E22BF471-6B89-468D-B409-EA26E403DA0A}"/>
              </a:ext>
            </a:extLst>
          </p:cNvPr>
          <p:cNvGrpSpPr/>
          <p:nvPr/>
        </p:nvGrpSpPr>
        <p:grpSpPr>
          <a:xfrm>
            <a:off x="489262" y="2993111"/>
            <a:ext cx="3163702" cy="1232114"/>
            <a:chOff x="4334052" y="1904051"/>
            <a:chExt cx="3163702" cy="1232114"/>
          </a:xfrm>
        </p:grpSpPr>
        <p:sp>
          <p:nvSpPr>
            <p:cNvPr id="835" name="Rechteck 834">
              <a:extLst>
                <a:ext uri="{FF2B5EF4-FFF2-40B4-BE49-F238E27FC236}">
                  <a16:creationId xmlns:a16="http://schemas.microsoft.com/office/drawing/2014/main" id="{869C8026-A459-48B2-AEB1-B18827CD8C60}"/>
                </a:ext>
              </a:extLst>
            </p:cNvPr>
            <p:cNvSpPr/>
            <p:nvPr/>
          </p:nvSpPr>
          <p:spPr>
            <a:xfrm>
              <a:off x="4918003" y="227728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Gerader Verbinder 835">
              <a:extLst>
                <a:ext uri="{FF2B5EF4-FFF2-40B4-BE49-F238E27FC236}">
                  <a16:creationId xmlns:a16="http://schemas.microsoft.com/office/drawing/2014/main" id="{5671335C-972F-4A34-9DD9-F4E8F46CB565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Textfeld 836">
              <a:extLst>
                <a:ext uri="{FF2B5EF4-FFF2-40B4-BE49-F238E27FC236}">
                  <a16:creationId xmlns:a16="http://schemas.microsoft.com/office/drawing/2014/main" id="{E7C23458-7266-49F6-B480-99394275C24F}"/>
                </a:ext>
              </a:extLst>
            </p:cNvPr>
            <p:cNvSpPr txBox="1"/>
            <p:nvPr/>
          </p:nvSpPr>
          <p:spPr>
            <a:xfrm>
              <a:off x="5000122" y="190405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838" name="Textfeld 837">
              <a:extLst>
                <a:ext uri="{FF2B5EF4-FFF2-40B4-BE49-F238E27FC236}">
                  <a16:creationId xmlns:a16="http://schemas.microsoft.com/office/drawing/2014/main" id="{E4A806A6-1B3E-473F-93DE-D3604623E738}"/>
                </a:ext>
              </a:extLst>
            </p:cNvPr>
            <p:cNvSpPr txBox="1"/>
            <p:nvPr/>
          </p:nvSpPr>
          <p:spPr>
            <a:xfrm>
              <a:off x="5434478" y="1904051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839" name="Textfeld 838">
              <a:extLst>
                <a:ext uri="{FF2B5EF4-FFF2-40B4-BE49-F238E27FC236}">
                  <a16:creationId xmlns:a16="http://schemas.microsoft.com/office/drawing/2014/main" id="{8DE1A0D8-226A-4FE1-BA77-11A1D24E480D}"/>
                </a:ext>
              </a:extLst>
            </p:cNvPr>
            <p:cNvSpPr txBox="1"/>
            <p:nvPr/>
          </p:nvSpPr>
          <p:spPr>
            <a:xfrm>
              <a:off x="5888318" y="190405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840" name="Textfeld 839">
              <a:extLst>
                <a:ext uri="{FF2B5EF4-FFF2-40B4-BE49-F238E27FC236}">
                  <a16:creationId xmlns:a16="http://schemas.microsoft.com/office/drawing/2014/main" id="{0BFCE0EC-E2CE-4A44-8A4D-F670A79E5007}"/>
                </a:ext>
              </a:extLst>
            </p:cNvPr>
            <p:cNvSpPr txBox="1"/>
            <p:nvPr/>
          </p:nvSpPr>
          <p:spPr>
            <a:xfrm>
              <a:off x="6316809" y="1904051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841" name="Textfeld 840">
              <a:extLst>
                <a:ext uri="{FF2B5EF4-FFF2-40B4-BE49-F238E27FC236}">
                  <a16:creationId xmlns:a16="http://schemas.microsoft.com/office/drawing/2014/main" id="{368E491B-A9CF-4B01-AE1A-86C7E3B52EC3}"/>
                </a:ext>
              </a:extLst>
            </p:cNvPr>
            <p:cNvSpPr txBox="1"/>
            <p:nvPr/>
          </p:nvSpPr>
          <p:spPr>
            <a:xfrm>
              <a:off x="6729998" y="190405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842" name="Textfeld 841">
              <a:extLst>
                <a:ext uri="{FF2B5EF4-FFF2-40B4-BE49-F238E27FC236}">
                  <a16:creationId xmlns:a16="http://schemas.microsoft.com/office/drawing/2014/main" id="{CB87D905-AE4B-4C80-A1E9-22558F890E58}"/>
                </a:ext>
              </a:extLst>
            </p:cNvPr>
            <p:cNvSpPr txBox="1"/>
            <p:nvPr/>
          </p:nvSpPr>
          <p:spPr>
            <a:xfrm>
              <a:off x="7163598" y="1904051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843" name="Rechteck 842">
              <a:extLst>
                <a:ext uri="{FF2B5EF4-FFF2-40B4-BE49-F238E27FC236}">
                  <a16:creationId xmlns:a16="http://schemas.microsoft.com/office/drawing/2014/main" id="{7415E439-CE69-482E-A204-E21A622D2969}"/>
                </a:ext>
              </a:extLst>
            </p:cNvPr>
            <p:cNvSpPr/>
            <p:nvPr/>
          </p:nvSpPr>
          <p:spPr>
            <a:xfrm>
              <a:off x="5348741" y="227728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4" name="Rechteck 843">
              <a:extLst>
                <a:ext uri="{FF2B5EF4-FFF2-40B4-BE49-F238E27FC236}">
                  <a16:creationId xmlns:a16="http://schemas.microsoft.com/office/drawing/2014/main" id="{2764F2D3-9DCE-4323-8AB0-C8D76C5A2F68}"/>
                </a:ext>
              </a:extLst>
            </p:cNvPr>
            <p:cNvSpPr/>
            <p:nvPr/>
          </p:nvSpPr>
          <p:spPr>
            <a:xfrm>
              <a:off x="5779198" y="227728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WW5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5" name="Rechteck 844">
              <a:extLst>
                <a:ext uri="{FF2B5EF4-FFF2-40B4-BE49-F238E27FC236}">
                  <a16:creationId xmlns:a16="http://schemas.microsoft.com/office/drawing/2014/main" id="{05365A69-4574-4FD2-92F7-B301B7F23A57}"/>
                </a:ext>
              </a:extLst>
            </p:cNvPr>
            <p:cNvSpPr/>
            <p:nvPr/>
          </p:nvSpPr>
          <p:spPr>
            <a:xfrm>
              <a:off x="6209029" y="227728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KW5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6" name="Rechteck 845">
              <a:extLst>
                <a:ext uri="{FF2B5EF4-FFF2-40B4-BE49-F238E27FC236}">
                  <a16:creationId xmlns:a16="http://schemas.microsoft.com/office/drawing/2014/main" id="{F198D1D3-2206-4E2C-9A52-A85A8BF205A7}"/>
                </a:ext>
              </a:extLst>
            </p:cNvPr>
            <p:cNvSpPr/>
            <p:nvPr/>
          </p:nvSpPr>
          <p:spPr>
            <a:xfrm>
              <a:off x="6639767" y="227728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WW6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7" name="Rechteck 846">
              <a:extLst>
                <a:ext uri="{FF2B5EF4-FFF2-40B4-BE49-F238E27FC236}">
                  <a16:creationId xmlns:a16="http://schemas.microsoft.com/office/drawing/2014/main" id="{09311EE6-1D08-459B-9251-26471D4DA98B}"/>
                </a:ext>
              </a:extLst>
            </p:cNvPr>
            <p:cNvSpPr/>
            <p:nvPr/>
          </p:nvSpPr>
          <p:spPr>
            <a:xfrm>
              <a:off x="7067375" y="2277289"/>
              <a:ext cx="426628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KW6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8" name="Rechteck 847">
              <a:extLst>
                <a:ext uri="{FF2B5EF4-FFF2-40B4-BE49-F238E27FC236}">
                  <a16:creationId xmlns:a16="http://schemas.microsoft.com/office/drawing/2014/main" id="{C2801E73-71CA-4B22-8965-049552986F2D}"/>
                </a:ext>
              </a:extLst>
            </p:cNvPr>
            <p:cNvSpPr/>
            <p:nvPr/>
          </p:nvSpPr>
          <p:spPr>
            <a:xfrm>
              <a:off x="4335626" y="227728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9" name="Rechteck 848">
              <a:extLst>
                <a:ext uri="{FF2B5EF4-FFF2-40B4-BE49-F238E27FC236}">
                  <a16:creationId xmlns:a16="http://schemas.microsoft.com/office/drawing/2014/main" id="{A1BC92E0-B29A-40D4-8CC0-70F45D365DF9}"/>
                </a:ext>
              </a:extLst>
            </p:cNvPr>
            <p:cNvSpPr/>
            <p:nvPr/>
          </p:nvSpPr>
          <p:spPr>
            <a:xfrm>
              <a:off x="4627408" y="22772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50" name="Gerader Verbinder 849">
              <a:extLst>
                <a:ext uri="{FF2B5EF4-FFF2-40B4-BE49-F238E27FC236}">
                  <a16:creationId xmlns:a16="http://schemas.microsoft.com/office/drawing/2014/main" id="{64C7296A-8810-4679-9C16-DFB6F599C4CA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Gerader Verbinder 850">
              <a:extLst>
                <a:ext uri="{FF2B5EF4-FFF2-40B4-BE49-F238E27FC236}">
                  <a16:creationId xmlns:a16="http://schemas.microsoft.com/office/drawing/2014/main" id="{425A8131-0921-48ED-842E-7AD6C7DA7563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Gerader Verbinder 851">
              <a:extLst>
                <a:ext uri="{FF2B5EF4-FFF2-40B4-BE49-F238E27FC236}">
                  <a16:creationId xmlns:a16="http://schemas.microsoft.com/office/drawing/2014/main" id="{C5DC0B93-D440-4A61-A511-65771D04CC7E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Gerader Verbinder 852">
              <a:extLst>
                <a:ext uri="{FF2B5EF4-FFF2-40B4-BE49-F238E27FC236}">
                  <a16:creationId xmlns:a16="http://schemas.microsoft.com/office/drawing/2014/main" id="{26434D64-F5CE-4210-8381-CBE72C1F1FFC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Gerader Verbinder 853">
              <a:extLst>
                <a:ext uri="{FF2B5EF4-FFF2-40B4-BE49-F238E27FC236}">
                  <a16:creationId xmlns:a16="http://schemas.microsoft.com/office/drawing/2014/main" id="{8244C0DA-012B-4D8E-BCF3-C3D90E8B7735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Gerader Verbinder 854">
              <a:extLst>
                <a:ext uri="{FF2B5EF4-FFF2-40B4-BE49-F238E27FC236}">
                  <a16:creationId xmlns:a16="http://schemas.microsoft.com/office/drawing/2014/main" id="{5D6A6CE7-3E1E-4F86-9565-6CA20A3620DF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Gerader Verbinder 855">
              <a:extLst>
                <a:ext uri="{FF2B5EF4-FFF2-40B4-BE49-F238E27FC236}">
                  <a16:creationId xmlns:a16="http://schemas.microsoft.com/office/drawing/2014/main" id="{B357933A-794C-4589-8A3D-3D0210A50D9C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feld 856">
              <a:extLst>
                <a:ext uri="{FF2B5EF4-FFF2-40B4-BE49-F238E27FC236}">
                  <a16:creationId xmlns:a16="http://schemas.microsoft.com/office/drawing/2014/main" id="{5AFA133B-EA26-4237-BBAE-E42A7F9EC642}"/>
                </a:ext>
              </a:extLst>
            </p:cNvPr>
            <p:cNvSpPr txBox="1"/>
            <p:nvPr/>
          </p:nvSpPr>
          <p:spPr>
            <a:xfrm>
              <a:off x="433531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858" name="Textfeld 857">
              <a:extLst>
                <a:ext uri="{FF2B5EF4-FFF2-40B4-BE49-F238E27FC236}">
                  <a16:creationId xmlns:a16="http://schemas.microsoft.com/office/drawing/2014/main" id="{5F1B0057-FB90-4B90-AF9E-B56DF32F4BAF}"/>
                </a:ext>
              </a:extLst>
            </p:cNvPr>
            <p:cNvSpPr txBox="1"/>
            <p:nvPr/>
          </p:nvSpPr>
          <p:spPr>
            <a:xfrm>
              <a:off x="461588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859" name="Rechteck 858">
              <a:extLst>
                <a:ext uri="{FF2B5EF4-FFF2-40B4-BE49-F238E27FC236}">
                  <a16:creationId xmlns:a16="http://schemas.microsoft.com/office/drawing/2014/main" id="{99FA21B0-3F7C-4B54-9281-EBED94D84C40}"/>
                </a:ext>
              </a:extLst>
            </p:cNvPr>
            <p:cNvSpPr/>
            <p:nvPr/>
          </p:nvSpPr>
          <p:spPr>
            <a:xfrm>
              <a:off x="4916742" y="251692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60" name="Gerader Verbinder 859">
              <a:extLst>
                <a:ext uri="{FF2B5EF4-FFF2-40B4-BE49-F238E27FC236}">
                  <a16:creationId xmlns:a16="http://schemas.microsoft.com/office/drawing/2014/main" id="{70E27756-904A-4573-A547-4B660A78340F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1" name="Textfeld 860">
              <a:extLst>
                <a:ext uri="{FF2B5EF4-FFF2-40B4-BE49-F238E27FC236}">
                  <a16:creationId xmlns:a16="http://schemas.microsoft.com/office/drawing/2014/main" id="{8957A87A-40D8-41EA-9B7E-EA33637AA85A}"/>
                </a:ext>
              </a:extLst>
            </p:cNvPr>
            <p:cNvSpPr txBox="1"/>
            <p:nvPr/>
          </p:nvSpPr>
          <p:spPr>
            <a:xfrm>
              <a:off x="4998861" y="2874555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862" name="Textfeld 861">
              <a:extLst>
                <a:ext uri="{FF2B5EF4-FFF2-40B4-BE49-F238E27FC236}">
                  <a16:creationId xmlns:a16="http://schemas.microsoft.com/office/drawing/2014/main" id="{FA28F114-1C46-4376-9905-13CE643E1AD6}"/>
                </a:ext>
              </a:extLst>
            </p:cNvPr>
            <p:cNvSpPr txBox="1"/>
            <p:nvPr/>
          </p:nvSpPr>
          <p:spPr>
            <a:xfrm>
              <a:off x="5433217" y="287455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863" name="Textfeld 862">
              <a:extLst>
                <a:ext uri="{FF2B5EF4-FFF2-40B4-BE49-F238E27FC236}">
                  <a16:creationId xmlns:a16="http://schemas.microsoft.com/office/drawing/2014/main" id="{AFEB5025-046F-4B3E-B5AB-A20366C55C53}"/>
                </a:ext>
              </a:extLst>
            </p:cNvPr>
            <p:cNvSpPr txBox="1"/>
            <p:nvPr/>
          </p:nvSpPr>
          <p:spPr>
            <a:xfrm>
              <a:off x="5862874" y="287455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864" name="Textfeld 863">
              <a:extLst>
                <a:ext uri="{FF2B5EF4-FFF2-40B4-BE49-F238E27FC236}">
                  <a16:creationId xmlns:a16="http://schemas.microsoft.com/office/drawing/2014/main" id="{2C24763A-05D6-4C47-87F5-0A66EB43748D}"/>
                </a:ext>
              </a:extLst>
            </p:cNvPr>
            <p:cNvSpPr txBox="1"/>
            <p:nvPr/>
          </p:nvSpPr>
          <p:spPr>
            <a:xfrm>
              <a:off x="6289901" y="2874555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865" name="Textfeld 864">
              <a:extLst>
                <a:ext uri="{FF2B5EF4-FFF2-40B4-BE49-F238E27FC236}">
                  <a16:creationId xmlns:a16="http://schemas.microsoft.com/office/drawing/2014/main" id="{6E9109BE-27C6-494D-8373-9D1DEB8B3F50}"/>
                </a:ext>
              </a:extLst>
            </p:cNvPr>
            <p:cNvSpPr txBox="1"/>
            <p:nvPr/>
          </p:nvSpPr>
          <p:spPr>
            <a:xfrm>
              <a:off x="6728737" y="287455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866" name="Textfeld 865">
              <a:extLst>
                <a:ext uri="{FF2B5EF4-FFF2-40B4-BE49-F238E27FC236}">
                  <a16:creationId xmlns:a16="http://schemas.microsoft.com/office/drawing/2014/main" id="{B52DEC7B-1E5B-44C4-BE99-5977F6E6CE69}"/>
                </a:ext>
              </a:extLst>
            </p:cNvPr>
            <p:cNvSpPr txBox="1"/>
            <p:nvPr/>
          </p:nvSpPr>
          <p:spPr>
            <a:xfrm>
              <a:off x="7162337" y="287455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867" name="Rechteck 866">
              <a:extLst>
                <a:ext uri="{FF2B5EF4-FFF2-40B4-BE49-F238E27FC236}">
                  <a16:creationId xmlns:a16="http://schemas.microsoft.com/office/drawing/2014/main" id="{C4971E90-0CEC-474C-BF1F-215A2A1BF8ED}"/>
                </a:ext>
              </a:extLst>
            </p:cNvPr>
            <p:cNvSpPr/>
            <p:nvPr/>
          </p:nvSpPr>
          <p:spPr>
            <a:xfrm>
              <a:off x="5347480" y="251692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68" name="Rechteck 867">
              <a:extLst>
                <a:ext uri="{FF2B5EF4-FFF2-40B4-BE49-F238E27FC236}">
                  <a16:creationId xmlns:a16="http://schemas.microsoft.com/office/drawing/2014/main" id="{8C0FC984-797F-4D1A-9C7D-AE05FB3416DF}"/>
                </a:ext>
              </a:extLst>
            </p:cNvPr>
            <p:cNvSpPr/>
            <p:nvPr/>
          </p:nvSpPr>
          <p:spPr>
            <a:xfrm>
              <a:off x="5777937" y="251692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69" name="Rechteck 868">
              <a:extLst>
                <a:ext uri="{FF2B5EF4-FFF2-40B4-BE49-F238E27FC236}">
                  <a16:creationId xmlns:a16="http://schemas.microsoft.com/office/drawing/2014/main" id="{33A39B9D-DE5F-49E6-A8B0-9945FE54D083}"/>
                </a:ext>
              </a:extLst>
            </p:cNvPr>
            <p:cNvSpPr/>
            <p:nvPr/>
          </p:nvSpPr>
          <p:spPr>
            <a:xfrm>
              <a:off x="6207768" y="251692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70" name="Rechteck 869">
              <a:extLst>
                <a:ext uri="{FF2B5EF4-FFF2-40B4-BE49-F238E27FC236}">
                  <a16:creationId xmlns:a16="http://schemas.microsoft.com/office/drawing/2014/main" id="{8B2F3F57-51C6-41D9-8023-CD01E1DD9DA1}"/>
                </a:ext>
              </a:extLst>
            </p:cNvPr>
            <p:cNvSpPr/>
            <p:nvPr/>
          </p:nvSpPr>
          <p:spPr>
            <a:xfrm>
              <a:off x="6638506" y="251692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71" name="Rechteck 870">
              <a:extLst>
                <a:ext uri="{FF2B5EF4-FFF2-40B4-BE49-F238E27FC236}">
                  <a16:creationId xmlns:a16="http://schemas.microsoft.com/office/drawing/2014/main" id="{934AC3AA-BEAF-47E0-B2AB-EBE34BAA6DB9}"/>
                </a:ext>
              </a:extLst>
            </p:cNvPr>
            <p:cNvSpPr/>
            <p:nvPr/>
          </p:nvSpPr>
          <p:spPr>
            <a:xfrm>
              <a:off x="7067375" y="2516929"/>
              <a:ext cx="430379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72" name="Rechteck 871">
              <a:extLst>
                <a:ext uri="{FF2B5EF4-FFF2-40B4-BE49-F238E27FC236}">
                  <a16:creationId xmlns:a16="http://schemas.microsoft.com/office/drawing/2014/main" id="{381AC2B6-7135-4FF3-832C-41429690C063}"/>
                </a:ext>
              </a:extLst>
            </p:cNvPr>
            <p:cNvSpPr/>
            <p:nvPr/>
          </p:nvSpPr>
          <p:spPr>
            <a:xfrm>
              <a:off x="4335626" y="251692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73" name="Rechteck 872">
              <a:extLst>
                <a:ext uri="{FF2B5EF4-FFF2-40B4-BE49-F238E27FC236}">
                  <a16:creationId xmlns:a16="http://schemas.microsoft.com/office/drawing/2014/main" id="{B9692D0B-FEBD-47EE-BCCF-D517431DB5E1}"/>
                </a:ext>
              </a:extLst>
            </p:cNvPr>
            <p:cNvSpPr/>
            <p:nvPr/>
          </p:nvSpPr>
          <p:spPr>
            <a:xfrm>
              <a:off x="4626147" y="251691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74" name="Gerader Verbinder 873">
              <a:extLst>
                <a:ext uri="{FF2B5EF4-FFF2-40B4-BE49-F238E27FC236}">
                  <a16:creationId xmlns:a16="http://schemas.microsoft.com/office/drawing/2014/main" id="{A8509ECD-27CC-40C1-B201-3C10398293F6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Gerader Verbinder 874">
              <a:extLst>
                <a:ext uri="{FF2B5EF4-FFF2-40B4-BE49-F238E27FC236}">
                  <a16:creationId xmlns:a16="http://schemas.microsoft.com/office/drawing/2014/main" id="{61449DD8-FAB3-44D6-9D0B-2133CF46B79B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Gerader Verbinder 875">
              <a:extLst>
                <a:ext uri="{FF2B5EF4-FFF2-40B4-BE49-F238E27FC236}">
                  <a16:creationId xmlns:a16="http://schemas.microsoft.com/office/drawing/2014/main" id="{60755C8E-E1E2-4E22-BB85-EB7AC4D2F068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Gerader Verbinder 876">
              <a:extLst>
                <a:ext uri="{FF2B5EF4-FFF2-40B4-BE49-F238E27FC236}">
                  <a16:creationId xmlns:a16="http://schemas.microsoft.com/office/drawing/2014/main" id="{2FBBFA03-FD6F-4882-A293-2D4BE362FC84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Gerader Verbinder 877">
              <a:extLst>
                <a:ext uri="{FF2B5EF4-FFF2-40B4-BE49-F238E27FC236}">
                  <a16:creationId xmlns:a16="http://schemas.microsoft.com/office/drawing/2014/main" id="{9F793B1E-EA19-4F20-9B89-878B528A2FDE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Gerader Verbinder 878">
              <a:extLst>
                <a:ext uri="{FF2B5EF4-FFF2-40B4-BE49-F238E27FC236}">
                  <a16:creationId xmlns:a16="http://schemas.microsoft.com/office/drawing/2014/main" id="{C0D1E730-14A0-4BB3-A528-5EF489E189F1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Gerader Verbinder 879">
              <a:extLst>
                <a:ext uri="{FF2B5EF4-FFF2-40B4-BE49-F238E27FC236}">
                  <a16:creationId xmlns:a16="http://schemas.microsoft.com/office/drawing/2014/main" id="{6D31D1B9-D38A-4B96-B5D0-C3E07FE88C1F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1" name="Textfeld 880">
              <a:extLst>
                <a:ext uri="{FF2B5EF4-FFF2-40B4-BE49-F238E27FC236}">
                  <a16:creationId xmlns:a16="http://schemas.microsoft.com/office/drawing/2014/main" id="{6B92A82E-BA02-41F6-A9A7-BBED6BCE87DD}"/>
                </a:ext>
              </a:extLst>
            </p:cNvPr>
            <p:cNvSpPr txBox="1"/>
            <p:nvPr/>
          </p:nvSpPr>
          <p:spPr>
            <a:xfrm>
              <a:off x="433405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882" name="Textfeld 881">
              <a:extLst>
                <a:ext uri="{FF2B5EF4-FFF2-40B4-BE49-F238E27FC236}">
                  <a16:creationId xmlns:a16="http://schemas.microsoft.com/office/drawing/2014/main" id="{0710B817-9717-465E-A087-2F8F60DD9B47}"/>
                </a:ext>
              </a:extLst>
            </p:cNvPr>
            <p:cNvSpPr txBox="1"/>
            <p:nvPr/>
          </p:nvSpPr>
          <p:spPr>
            <a:xfrm>
              <a:off x="461462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883" name="Gruppieren 882">
            <a:extLst>
              <a:ext uri="{FF2B5EF4-FFF2-40B4-BE49-F238E27FC236}">
                <a16:creationId xmlns:a16="http://schemas.microsoft.com/office/drawing/2014/main" id="{306537E8-1B0E-4C3F-BA3B-A3C80E81F3B3}"/>
              </a:ext>
            </a:extLst>
          </p:cNvPr>
          <p:cNvGrpSpPr/>
          <p:nvPr/>
        </p:nvGrpSpPr>
        <p:grpSpPr>
          <a:xfrm>
            <a:off x="498897" y="4488344"/>
            <a:ext cx="3163702" cy="1232114"/>
            <a:chOff x="4334052" y="1904051"/>
            <a:chExt cx="3163702" cy="1232114"/>
          </a:xfrm>
        </p:grpSpPr>
        <p:sp>
          <p:nvSpPr>
            <p:cNvPr id="884" name="Rechteck 883">
              <a:extLst>
                <a:ext uri="{FF2B5EF4-FFF2-40B4-BE49-F238E27FC236}">
                  <a16:creationId xmlns:a16="http://schemas.microsoft.com/office/drawing/2014/main" id="{C3EC2A6F-FEB1-4FF5-8ECA-56E4795BC2C4}"/>
                </a:ext>
              </a:extLst>
            </p:cNvPr>
            <p:cNvSpPr/>
            <p:nvPr/>
          </p:nvSpPr>
          <p:spPr>
            <a:xfrm>
              <a:off x="4918003" y="227728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85" name="Gerader Verbinder 884">
              <a:extLst>
                <a:ext uri="{FF2B5EF4-FFF2-40B4-BE49-F238E27FC236}">
                  <a16:creationId xmlns:a16="http://schemas.microsoft.com/office/drawing/2014/main" id="{B20F744F-8773-4245-BB76-375C9D1D3813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6" name="Textfeld 885">
              <a:extLst>
                <a:ext uri="{FF2B5EF4-FFF2-40B4-BE49-F238E27FC236}">
                  <a16:creationId xmlns:a16="http://schemas.microsoft.com/office/drawing/2014/main" id="{9CBD7B04-FA48-4C52-91AB-A7C3D529F832}"/>
                </a:ext>
              </a:extLst>
            </p:cNvPr>
            <p:cNvSpPr txBox="1"/>
            <p:nvPr/>
          </p:nvSpPr>
          <p:spPr>
            <a:xfrm>
              <a:off x="5000122" y="190405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887" name="Textfeld 886">
              <a:extLst>
                <a:ext uri="{FF2B5EF4-FFF2-40B4-BE49-F238E27FC236}">
                  <a16:creationId xmlns:a16="http://schemas.microsoft.com/office/drawing/2014/main" id="{1B56685A-19B4-4A04-96D7-30D447B8A5D9}"/>
                </a:ext>
              </a:extLst>
            </p:cNvPr>
            <p:cNvSpPr txBox="1"/>
            <p:nvPr/>
          </p:nvSpPr>
          <p:spPr>
            <a:xfrm>
              <a:off x="5434478" y="1904051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888" name="Textfeld 887">
              <a:extLst>
                <a:ext uri="{FF2B5EF4-FFF2-40B4-BE49-F238E27FC236}">
                  <a16:creationId xmlns:a16="http://schemas.microsoft.com/office/drawing/2014/main" id="{875F7A12-68EA-485D-B8C6-D7D1A96112A1}"/>
                </a:ext>
              </a:extLst>
            </p:cNvPr>
            <p:cNvSpPr txBox="1"/>
            <p:nvPr/>
          </p:nvSpPr>
          <p:spPr>
            <a:xfrm>
              <a:off x="5888318" y="190405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889" name="Textfeld 888">
              <a:extLst>
                <a:ext uri="{FF2B5EF4-FFF2-40B4-BE49-F238E27FC236}">
                  <a16:creationId xmlns:a16="http://schemas.microsoft.com/office/drawing/2014/main" id="{1CCAFBB3-5EC8-4D36-ACC6-22B703CD3E07}"/>
                </a:ext>
              </a:extLst>
            </p:cNvPr>
            <p:cNvSpPr txBox="1"/>
            <p:nvPr/>
          </p:nvSpPr>
          <p:spPr>
            <a:xfrm>
              <a:off x="6316809" y="1904051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890" name="Textfeld 889">
              <a:extLst>
                <a:ext uri="{FF2B5EF4-FFF2-40B4-BE49-F238E27FC236}">
                  <a16:creationId xmlns:a16="http://schemas.microsoft.com/office/drawing/2014/main" id="{A36CF6B6-1E02-4618-92D9-E779043802CA}"/>
                </a:ext>
              </a:extLst>
            </p:cNvPr>
            <p:cNvSpPr txBox="1"/>
            <p:nvPr/>
          </p:nvSpPr>
          <p:spPr>
            <a:xfrm>
              <a:off x="6729998" y="190405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891" name="Textfeld 890">
              <a:extLst>
                <a:ext uri="{FF2B5EF4-FFF2-40B4-BE49-F238E27FC236}">
                  <a16:creationId xmlns:a16="http://schemas.microsoft.com/office/drawing/2014/main" id="{004DC329-F1B8-42DB-9F41-E5130AA4A29B}"/>
                </a:ext>
              </a:extLst>
            </p:cNvPr>
            <p:cNvSpPr txBox="1"/>
            <p:nvPr/>
          </p:nvSpPr>
          <p:spPr>
            <a:xfrm>
              <a:off x="7163598" y="1904051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892" name="Rechteck 891">
              <a:extLst>
                <a:ext uri="{FF2B5EF4-FFF2-40B4-BE49-F238E27FC236}">
                  <a16:creationId xmlns:a16="http://schemas.microsoft.com/office/drawing/2014/main" id="{7D1C1514-6830-4A8B-BA3A-313C3D493D6E}"/>
                </a:ext>
              </a:extLst>
            </p:cNvPr>
            <p:cNvSpPr/>
            <p:nvPr/>
          </p:nvSpPr>
          <p:spPr>
            <a:xfrm>
              <a:off x="5348741" y="227728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3" name="Rechteck 892">
              <a:extLst>
                <a:ext uri="{FF2B5EF4-FFF2-40B4-BE49-F238E27FC236}">
                  <a16:creationId xmlns:a16="http://schemas.microsoft.com/office/drawing/2014/main" id="{32E64B4E-AD07-4134-AED2-D765D4257637}"/>
                </a:ext>
              </a:extLst>
            </p:cNvPr>
            <p:cNvSpPr/>
            <p:nvPr/>
          </p:nvSpPr>
          <p:spPr>
            <a:xfrm>
              <a:off x="5779198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4" name="Rechteck 893">
              <a:extLst>
                <a:ext uri="{FF2B5EF4-FFF2-40B4-BE49-F238E27FC236}">
                  <a16:creationId xmlns:a16="http://schemas.microsoft.com/office/drawing/2014/main" id="{20C842AB-AE0F-41A6-872B-B532FA8C726D}"/>
                </a:ext>
              </a:extLst>
            </p:cNvPr>
            <p:cNvSpPr/>
            <p:nvPr/>
          </p:nvSpPr>
          <p:spPr>
            <a:xfrm>
              <a:off x="6209029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5" name="Rechteck 894">
              <a:extLst>
                <a:ext uri="{FF2B5EF4-FFF2-40B4-BE49-F238E27FC236}">
                  <a16:creationId xmlns:a16="http://schemas.microsoft.com/office/drawing/2014/main" id="{10B09ED9-7220-4B5E-B268-241D17227513}"/>
                </a:ext>
              </a:extLst>
            </p:cNvPr>
            <p:cNvSpPr/>
            <p:nvPr/>
          </p:nvSpPr>
          <p:spPr>
            <a:xfrm>
              <a:off x="6639767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6" name="Rechteck 895">
              <a:extLst>
                <a:ext uri="{FF2B5EF4-FFF2-40B4-BE49-F238E27FC236}">
                  <a16:creationId xmlns:a16="http://schemas.microsoft.com/office/drawing/2014/main" id="{84F6CEBD-7220-41BA-B84C-77BE3FBE8BA0}"/>
                </a:ext>
              </a:extLst>
            </p:cNvPr>
            <p:cNvSpPr/>
            <p:nvPr/>
          </p:nvSpPr>
          <p:spPr>
            <a:xfrm>
              <a:off x="7067375" y="2277289"/>
              <a:ext cx="426628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7" name="Rechteck 896">
              <a:extLst>
                <a:ext uri="{FF2B5EF4-FFF2-40B4-BE49-F238E27FC236}">
                  <a16:creationId xmlns:a16="http://schemas.microsoft.com/office/drawing/2014/main" id="{B14E5BC8-76FA-42BB-8F96-15CAE0D6431E}"/>
                </a:ext>
              </a:extLst>
            </p:cNvPr>
            <p:cNvSpPr/>
            <p:nvPr/>
          </p:nvSpPr>
          <p:spPr>
            <a:xfrm>
              <a:off x="4335626" y="227728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8" name="Rechteck 897">
              <a:extLst>
                <a:ext uri="{FF2B5EF4-FFF2-40B4-BE49-F238E27FC236}">
                  <a16:creationId xmlns:a16="http://schemas.microsoft.com/office/drawing/2014/main" id="{0A2BFA28-C713-4C80-AF36-9CACC93247B2}"/>
                </a:ext>
              </a:extLst>
            </p:cNvPr>
            <p:cNvSpPr/>
            <p:nvPr/>
          </p:nvSpPr>
          <p:spPr>
            <a:xfrm>
              <a:off x="4627408" y="22772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99" name="Gerader Verbinder 898">
              <a:extLst>
                <a:ext uri="{FF2B5EF4-FFF2-40B4-BE49-F238E27FC236}">
                  <a16:creationId xmlns:a16="http://schemas.microsoft.com/office/drawing/2014/main" id="{8DBD4891-CB64-42AB-B9E6-B779919B19A0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Gerader Verbinder 899">
              <a:extLst>
                <a:ext uri="{FF2B5EF4-FFF2-40B4-BE49-F238E27FC236}">
                  <a16:creationId xmlns:a16="http://schemas.microsoft.com/office/drawing/2014/main" id="{D83AB17A-CE6B-422A-90FB-FC57E3D39797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Gerader Verbinder 900">
              <a:extLst>
                <a:ext uri="{FF2B5EF4-FFF2-40B4-BE49-F238E27FC236}">
                  <a16:creationId xmlns:a16="http://schemas.microsoft.com/office/drawing/2014/main" id="{4FF5BDE9-127F-4C84-AD68-5A79ABA313CC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Gerader Verbinder 901">
              <a:extLst>
                <a:ext uri="{FF2B5EF4-FFF2-40B4-BE49-F238E27FC236}">
                  <a16:creationId xmlns:a16="http://schemas.microsoft.com/office/drawing/2014/main" id="{E771ACBB-AC8E-4A5C-AC14-643154D62708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Gerader Verbinder 902">
              <a:extLst>
                <a:ext uri="{FF2B5EF4-FFF2-40B4-BE49-F238E27FC236}">
                  <a16:creationId xmlns:a16="http://schemas.microsoft.com/office/drawing/2014/main" id="{CFD9CACD-502A-4B65-A43C-45948F2D1558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Gerader Verbinder 903">
              <a:extLst>
                <a:ext uri="{FF2B5EF4-FFF2-40B4-BE49-F238E27FC236}">
                  <a16:creationId xmlns:a16="http://schemas.microsoft.com/office/drawing/2014/main" id="{5D505ECB-32A7-48E6-AFE6-1ABA95688F12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Gerader Verbinder 904">
              <a:extLst>
                <a:ext uri="{FF2B5EF4-FFF2-40B4-BE49-F238E27FC236}">
                  <a16:creationId xmlns:a16="http://schemas.microsoft.com/office/drawing/2014/main" id="{3D8C3D62-4AEB-47DE-9F8A-1AB4F79FA639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Textfeld 905">
              <a:extLst>
                <a:ext uri="{FF2B5EF4-FFF2-40B4-BE49-F238E27FC236}">
                  <a16:creationId xmlns:a16="http://schemas.microsoft.com/office/drawing/2014/main" id="{00F13135-A330-419A-B726-4D3BE3B2C6C2}"/>
                </a:ext>
              </a:extLst>
            </p:cNvPr>
            <p:cNvSpPr txBox="1"/>
            <p:nvPr/>
          </p:nvSpPr>
          <p:spPr>
            <a:xfrm>
              <a:off x="433531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907" name="Textfeld 906">
              <a:extLst>
                <a:ext uri="{FF2B5EF4-FFF2-40B4-BE49-F238E27FC236}">
                  <a16:creationId xmlns:a16="http://schemas.microsoft.com/office/drawing/2014/main" id="{63B8965B-037E-4A74-886F-121BE44D5379}"/>
                </a:ext>
              </a:extLst>
            </p:cNvPr>
            <p:cNvSpPr txBox="1"/>
            <p:nvPr/>
          </p:nvSpPr>
          <p:spPr>
            <a:xfrm>
              <a:off x="461588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908" name="Rechteck 907">
              <a:extLst>
                <a:ext uri="{FF2B5EF4-FFF2-40B4-BE49-F238E27FC236}">
                  <a16:creationId xmlns:a16="http://schemas.microsoft.com/office/drawing/2014/main" id="{E7683A68-69ED-4BEC-ADD1-6BE871D881E7}"/>
                </a:ext>
              </a:extLst>
            </p:cNvPr>
            <p:cNvSpPr/>
            <p:nvPr/>
          </p:nvSpPr>
          <p:spPr>
            <a:xfrm>
              <a:off x="4916742" y="251692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09" name="Gerader Verbinder 908">
              <a:extLst>
                <a:ext uri="{FF2B5EF4-FFF2-40B4-BE49-F238E27FC236}">
                  <a16:creationId xmlns:a16="http://schemas.microsoft.com/office/drawing/2014/main" id="{4D9D83DE-EB55-497A-A7A8-74E7EE5FCDAB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Textfeld 909">
              <a:extLst>
                <a:ext uri="{FF2B5EF4-FFF2-40B4-BE49-F238E27FC236}">
                  <a16:creationId xmlns:a16="http://schemas.microsoft.com/office/drawing/2014/main" id="{E28D9A57-A0F4-47A5-9C9D-80BEFA57012F}"/>
                </a:ext>
              </a:extLst>
            </p:cNvPr>
            <p:cNvSpPr txBox="1"/>
            <p:nvPr/>
          </p:nvSpPr>
          <p:spPr>
            <a:xfrm>
              <a:off x="4998861" y="2874555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911" name="Textfeld 910">
              <a:extLst>
                <a:ext uri="{FF2B5EF4-FFF2-40B4-BE49-F238E27FC236}">
                  <a16:creationId xmlns:a16="http://schemas.microsoft.com/office/drawing/2014/main" id="{CC631671-4439-4D35-BD00-BEDB066FF643}"/>
                </a:ext>
              </a:extLst>
            </p:cNvPr>
            <p:cNvSpPr txBox="1"/>
            <p:nvPr/>
          </p:nvSpPr>
          <p:spPr>
            <a:xfrm>
              <a:off x="5433217" y="287455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912" name="Textfeld 911">
              <a:extLst>
                <a:ext uri="{FF2B5EF4-FFF2-40B4-BE49-F238E27FC236}">
                  <a16:creationId xmlns:a16="http://schemas.microsoft.com/office/drawing/2014/main" id="{5F40AB90-7338-4211-85E1-E8211D214663}"/>
                </a:ext>
              </a:extLst>
            </p:cNvPr>
            <p:cNvSpPr txBox="1"/>
            <p:nvPr/>
          </p:nvSpPr>
          <p:spPr>
            <a:xfrm>
              <a:off x="5862874" y="287455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913" name="Textfeld 912">
              <a:extLst>
                <a:ext uri="{FF2B5EF4-FFF2-40B4-BE49-F238E27FC236}">
                  <a16:creationId xmlns:a16="http://schemas.microsoft.com/office/drawing/2014/main" id="{73817525-48FC-4A03-82CF-C494D87FA5E0}"/>
                </a:ext>
              </a:extLst>
            </p:cNvPr>
            <p:cNvSpPr txBox="1"/>
            <p:nvPr/>
          </p:nvSpPr>
          <p:spPr>
            <a:xfrm>
              <a:off x="6289901" y="2874555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914" name="Textfeld 913">
              <a:extLst>
                <a:ext uri="{FF2B5EF4-FFF2-40B4-BE49-F238E27FC236}">
                  <a16:creationId xmlns:a16="http://schemas.microsoft.com/office/drawing/2014/main" id="{A0265592-621B-4D32-810B-E898D61AA23F}"/>
                </a:ext>
              </a:extLst>
            </p:cNvPr>
            <p:cNvSpPr txBox="1"/>
            <p:nvPr/>
          </p:nvSpPr>
          <p:spPr>
            <a:xfrm>
              <a:off x="6728737" y="287455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915" name="Textfeld 914">
              <a:extLst>
                <a:ext uri="{FF2B5EF4-FFF2-40B4-BE49-F238E27FC236}">
                  <a16:creationId xmlns:a16="http://schemas.microsoft.com/office/drawing/2014/main" id="{CCDDD5A9-5A2F-4289-B768-8B3C9CCF467D}"/>
                </a:ext>
              </a:extLst>
            </p:cNvPr>
            <p:cNvSpPr txBox="1"/>
            <p:nvPr/>
          </p:nvSpPr>
          <p:spPr>
            <a:xfrm>
              <a:off x="7162337" y="287455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916" name="Rechteck 915">
              <a:extLst>
                <a:ext uri="{FF2B5EF4-FFF2-40B4-BE49-F238E27FC236}">
                  <a16:creationId xmlns:a16="http://schemas.microsoft.com/office/drawing/2014/main" id="{B0775B6A-A09D-4FEF-B457-F018CE8CA438}"/>
                </a:ext>
              </a:extLst>
            </p:cNvPr>
            <p:cNvSpPr/>
            <p:nvPr/>
          </p:nvSpPr>
          <p:spPr>
            <a:xfrm>
              <a:off x="5347480" y="251692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17" name="Rechteck 916">
              <a:extLst>
                <a:ext uri="{FF2B5EF4-FFF2-40B4-BE49-F238E27FC236}">
                  <a16:creationId xmlns:a16="http://schemas.microsoft.com/office/drawing/2014/main" id="{C012F34D-F0B2-40F4-BB71-156846BCBD8C}"/>
                </a:ext>
              </a:extLst>
            </p:cNvPr>
            <p:cNvSpPr/>
            <p:nvPr/>
          </p:nvSpPr>
          <p:spPr>
            <a:xfrm>
              <a:off x="5777937" y="251692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18" name="Rechteck 917">
              <a:extLst>
                <a:ext uri="{FF2B5EF4-FFF2-40B4-BE49-F238E27FC236}">
                  <a16:creationId xmlns:a16="http://schemas.microsoft.com/office/drawing/2014/main" id="{E1510497-FFF6-4990-A89A-286D837D9731}"/>
                </a:ext>
              </a:extLst>
            </p:cNvPr>
            <p:cNvSpPr/>
            <p:nvPr/>
          </p:nvSpPr>
          <p:spPr>
            <a:xfrm>
              <a:off x="6207768" y="251692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19" name="Rechteck 918">
              <a:extLst>
                <a:ext uri="{FF2B5EF4-FFF2-40B4-BE49-F238E27FC236}">
                  <a16:creationId xmlns:a16="http://schemas.microsoft.com/office/drawing/2014/main" id="{D3EAC0A2-3EF5-41A1-B2FA-6092952FE4AE}"/>
                </a:ext>
              </a:extLst>
            </p:cNvPr>
            <p:cNvSpPr/>
            <p:nvPr/>
          </p:nvSpPr>
          <p:spPr>
            <a:xfrm>
              <a:off x="6638506" y="251692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20" name="Rechteck 919">
              <a:extLst>
                <a:ext uri="{FF2B5EF4-FFF2-40B4-BE49-F238E27FC236}">
                  <a16:creationId xmlns:a16="http://schemas.microsoft.com/office/drawing/2014/main" id="{0848DCEB-BC83-4548-95BC-153707A542A6}"/>
                </a:ext>
              </a:extLst>
            </p:cNvPr>
            <p:cNvSpPr/>
            <p:nvPr/>
          </p:nvSpPr>
          <p:spPr>
            <a:xfrm>
              <a:off x="7067375" y="2516929"/>
              <a:ext cx="430379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21" name="Rechteck 920">
              <a:extLst>
                <a:ext uri="{FF2B5EF4-FFF2-40B4-BE49-F238E27FC236}">
                  <a16:creationId xmlns:a16="http://schemas.microsoft.com/office/drawing/2014/main" id="{48BDA481-10F9-45F0-BAF2-7BCFAE0CA4B8}"/>
                </a:ext>
              </a:extLst>
            </p:cNvPr>
            <p:cNvSpPr/>
            <p:nvPr/>
          </p:nvSpPr>
          <p:spPr>
            <a:xfrm>
              <a:off x="4335626" y="251692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22" name="Rechteck 921">
              <a:extLst>
                <a:ext uri="{FF2B5EF4-FFF2-40B4-BE49-F238E27FC236}">
                  <a16:creationId xmlns:a16="http://schemas.microsoft.com/office/drawing/2014/main" id="{AB6989C6-25AD-4EE2-8A5B-72F569EA19E7}"/>
                </a:ext>
              </a:extLst>
            </p:cNvPr>
            <p:cNvSpPr/>
            <p:nvPr/>
          </p:nvSpPr>
          <p:spPr>
            <a:xfrm>
              <a:off x="4626147" y="251691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23" name="Gerader Verbinder 922">
              <a:extLst>
                <a:ext uri="{FF2B5EF4-FFF2-40B4-BE49-F238E27FC236}">
                  <a16:creationId xmlns:a16="http://schemas.microsoft.com/office/drawing/2014/main" id="{82C0E1E6-D498-43B1-B0E4-D7C78716C1AE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Gerader Verbinder 923">
              <a:extLst>
                <a:ext uri="{FF2B5EF4-FFF2-40B4-BE49-F238E27FC236}">
                  <a16:creationId xmlns:a16="http://schemas.microsoft.com/office/drawing/2014/main" id="{6FFE4277-898C-435A-8513-F04320072FD9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Gerader Verbinder 924">
              <a:extLst>
                <a:ext uri="{FF2B5EF4-FFF2-40B4-BE49-F238E27FC236}">
                  <a16:creationId xmlns:a16="http://schemas.microsoft.com/office/drawing/2014/main" id="{4E7FFCD9-2FA1-4115-80C6-D6887DCF60F0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Gerader Verbinder 925">
              <a:extLst>
                <a:ext uri="{FF2B5EF4-FFF2-40B4-BE49-F238E27FC236}">
                  <a16:creationId xmlns:a16="http://schemas.microsoft.com/office/drawing/2014/main" id="{FD282073-94CD-4C6C-BBE5-210CB3F10245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Gerader Verbinder 926">
              <a:extLst>
                <a:ext uri="{FF2B5EF4-FFF2-40B4-BE49-F238E27FC236}">
                  <a16:creationId xmlns:a16="http://schemas.microsoft.com/office/drawing/2014/main" id="{46D325CB-0C6A-44BC-8E53-736FD90F6923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Gerader Verbinder 927">
              <a:extLst>
                <a:ext uri="{FF2B5EF4-FFF2-40B4-BE49-F238E27FC236}">
                  <a16:creationId xmlns:a16="http://schemas.microsoft.com/office/drawing/2014/main" id="{D2841517-721C-4ED8-9A77-8C2518D825FC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Gerader Verbinder 928">
              <a:extLst>
                <a:ext uri="{FF2B5EF4-FFF2-40B4-BE49-F238E27FC236}">
                  <a16:creationId xmlns:a16="http://schemas.microsoft.com/office/drawing/2014/main" id="{A50CA98B-A818-4E94-8D4B-564CB4458D14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0" name="Textfeld 929">
              <a:extLst>
                <a:ext uri="{FF2B5EF4-FFF2-40B4-BE49-F238E27FC236}">
                  <a16:creationId xmlns:a16="http://schemas.microsoft.com/office/drawing/2014/main" id="{07CFE214-778B-4129-B4AC-43255A007514}"/>
                </a:ext>
              </a:extLst>
            </p:cNvPr>
            <p:cNvSpPr txBox="1"/>
            <p:nvPr/>
          </p:nvSpPr>
          <p:spPr>
            <a:xfrm>
              <a:off x="433405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931" name="Textfeld 930">
              <a:extLst>
                <a:ext uri="{FF2B5EF4-FFF2-40B4-BE49-F238E27FC236}">
                  <a16:creationId xmlns:a16="http://schemas.microsoft.com/office/drawing/2014/main" id="{48A289F1-AFE7-4746-A291-4C630A714036}"/>
                </a:ext>
              </a:extLst>
            </p:cNvPr>
            <p:cNvSpPr txBox="1"/>
            <p:nvPr/>
          </p:nvSpPr>
          <p:spPr>
            <a:xfrm>
              <a:off x="461462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932" name="Gruppieren 931">
            <a:extLst>
              <a:ext uri="{FF2B5EF4-FFF2-40B4-BE49-F238E27FC236}">
                <a16:creationId xmlns:a16="http://schemas.microsoft.com/office/drawing/2014/main" id="{A6BA88D0-1A71-499A-97FB-6B10F9D02E91}"/>
              </a:ext>
            </a:extLst>
          </p:cNvPr>
          <p:cNvGrpSpPr/>
          <p:nvPr/>
        </p:nvGrpSpPr>
        <p:grpSpPr>
          <a:xfrm>
            <a:off x="4397469" y="4488344"/>
            <a:ext cx="3163702" cy="1232114"/>
            <a:chOff x="4334052" y="1904051"/>
            <a:chExt cx="3163702" cy="1232114"/>
          </a:xfrm>
        </p:grpSpPr>
        <p:sp>
          <p:nvSpPr>
            <p:cNvPr id="933" name="Rechteck 932">
              <a:extLst>
                <a:ext uri="{FF2B5EF4-FFF2-40B4-BE49-F238E27FC236}">
                  <a16:creationId xmlns:a16="http://schemas.microsoft.com/office/drawing/2014/main" id="{668A0508-1707-4AF7-B3C4-DA37E06FC0D7}"/>
                </a:ext>
              </a:extLst>
            </p:cNvPr>
            <p:cNvSpPr/>
            <p:nvPr/>
          </p:nvSpPr>
          <p:spPr>
            <a:xfrm>
              <a:off x="4918003" y="227728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34" name="Gerader Verbinder 933">
              <a:extLst>
                <a:ext uri="{FF2B5EF4-FFF2-40B4-BE49-F238E27FC236}">
                  <a16:creationId xmlns:a16="http://schemas.microsoft.com/office/drawing/2014/main" id="{A3CFA6D5-A115-4625-BE2F-DB59FD2722CC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5" name="Textfeld 934">
              <a:extLst>
                <a:ext uri="{FF2B5EF4-FFF2-40B4-BE49-F238E27FC236}">
                  <a16:creationId xmlns:a16="http://schemas.microsoft.com/office/drawing/2014/main" id="{6D4C74DA-616D-435F-A05D-95F9921CD987}"/>
                </a:ext>
              </a:extLst>
            </p:cNvPr>
            <p:cNvSpPr txBox="1"/>
            <p:nvPr/>
          </p:nvSpPr>
          <p:spPr>
            <a:xfrm>
              <a:off x="5000122" y="190405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936" name="Textfeld 935">
              <a:extLst>
                <a:ext uri="{FF2B5EF4-FFF2-40B4-BE49-F238E27FC236}">
                  <a16:creationId xmlns:a16="http://schemas.microsoft.com/office/drawing/2014/main" id="{FC136A01-77F3-439A-968E-E276916EB2C7}"/>
                </a:ext>
              </a:extLst>
            </p:cNvPr>
            <p:cNvSpPr txBox="1"/>
            <p:nvPr/>
          </p:nvSpPr>
          <p:spPr>
            <a:xfrm>
              <a:off x="5434478" y="1904051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937" name="Textfeld 936">
              <a:extLst>
                <a:ext uri="{FF2B5EF4-FFF2-40B4-BE49-F238E27FC236}">
                  <a16:creationId xmlns:a16="http://schemas.microsoft.com/office/drawing/2014/main" id="{C67EB2AD-5A61-4881-B5ED-3B168935931E}"/>
                </a:ext>
              </a:extLst>
            </p:cNvPr>
            <p:cNvSpPr txBox="1"/>
            <p:nvPr/>
          </p:nvSpPr>
          <p:spPr>
            <a:xfrm>
              <a:off x="5888318" y="190405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938" name="Textfeld 937">
              <a:extLst>
                <a:ext uri="{FF2B5EF4-FFF2-40B4-BE49-F238E27FC236}">
                  <a16:creationId xmlns:a16="http://schemas.microsoft.com/office/drawing/2014/main" id="{6F76C5E6-0793-4516-A80A-A04577CFA8E9}"/>
                </a:ext>
              </a:extLst>
            </p:cNvPr>
            <p:cNvSpPr txBox="1"/>
            <p:nvPr/>
          </p:nvSpPr>
          <p:spPr>
            <a:xfrm>
              <a:off x="6316809" y="1904051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939" name="Textfeld 938">
              <a:extLst>
                <a:ext uri="{FF2B5EF4-FFF2-40B4-BE49-F238E27FC236}">
                  <a16:creationId xmlns:a16="http://schemas.microsoft.com/office/drawing/2014/main" id="{2DCB6B96-FA47-4CE1-B8C1-4836951A6A3C}"/>
                </a:ext>
              </a:extLst>
            </p:cNvPr>
            <p:cNvSpPr txBox="1"/>
            <p:nvPr/>
          </p:nvSpPr>
          <p:spPr>
            <a:xfrm>
              <a:off x="6729998" y="190405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940" name="Textfeld 939">
              <a:extLst>
                <a:ext uri="{FF2B5EF4-FFF2-40B4-BE49-F238E27FC236}">
                  <a16:creationId xmlns:a16="http://schemas.microsoft.com/office/drawing/2014/main" id="{B765D46F-8846-43F3-AF26-7C93CB6F340C}"/>
                </a:ext>
              </a:extLst>
            </p:cNvPr>
            <p:cNvSpPr txBox="1"/>
            <p:nvPr/>
          </p:nvSpPr>
          <p:spPr>
            <a:xfrm>
              <a:off x="7163598" y="1904051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941" name="Rechteck 940">
              <a:extLst>
                <a:ext uri="{FF2B5EF4-FFF2-40B4-BE49-F238E27FC236}">
                  <a16:creationId xmlns:a16="http://schemas.microsoft.com/office/drawing/2014/main" id="{D3CB8673-1283-4E76-9C25-8866EC7A34C9}"/>
                </a:ext>
              </a:extLst>
            </p:cNvPr>
            <p:cNvSpPr/>
            <p:nvPr/>
          </p:nvSpPr>
          <p:spPr>
            <a:xfrm>
              <a:off x="5348741" y="227728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2" name="Rechteck 941">
              <a:extLst>
                <a:ext uri="{FF2B5EF4-FFF2-40B4-BE49-F238E27FC236}">
                  <a16:creationId xmlns:a16="http://schemas.microsoft.com/office/drawing/2014/main" id="{79BFD3A5-4A76-4262-9C11-BFE23C09E33A}"/>
                </a:ext>
              </a:extLst>
            </p:cNvPr>
            <p:cNvSpPr/>
            <p:nvPr/>
          </p:nvSpPr>
          <p:spPr>
            <a:xfrm>
              <a:off x="5779198" y="227728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3" name="Rechteck 942">
              <a:extLst>
                <a:ext uri="{FF2B5EF4-FFF2-40B4-BE49-F238E27FC236}">
                  <a16:creationId xmlns:a16="http://schemas.microsoft.com/office/drawing/2014/main" id="{466EB176-FB65-4BB7-BCFB-680C0924382B}"/>
                </a:ext>
              </a:extLst>
            </p:cNvPr>
            <p:cNvSpPr/>
            <p:nvPr/>
          </p:nvSpPr>
          <p:spPr>
            <a:xfrm>
              <a:off x="6209029" y="227728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4" name="Rechteck 943">
              <a:extLst>
                <a:ext uri="{FF2B5EF4-FFF2-40B4-BE49-F238E27FC236}">
                  <a16:creationId xmlns:a16="http://schemas.microsoft.com/office/drawing/2014/main" id="{55D8BF88-3417-42CE-99D0-0BD3512210DE}"/>
                </a:ext>
              </a:extLst>
            </p:cNvPr>
            <p:cNvSpPr/>
            <p:nvPr/>
          </p:nvSpPr>
          <p:spPr>
            <a:xfrm>
              <a:off x="6639767" y="227728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5" name="Rechteck 944">
              <a:extLst>
                <a:ext uri="{FF2B5EF4-FFF2-40B4-BE49-F238E27FC236}">
                  <a16:creationId xmlns:a16="http://schemas.microsoft.com/office/drawing/2014/main" id="{51B08AE0-2A79-47F0-B5A6-AFE5EAEB6027}"/>
                </a:ext>
              </a:extLst>
            </p:cNvPr>
            <p:cNvSpPr/>
            <p:nvPr/>
          </p:nvSpPr>
          <p:spPr>
            <a:xfrm>
              <a:off x="7067375" y="2277289"/>
              <a:ext cx="426628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6" name="Rechteck 945">
              <a:extLst>
                <a:ext uri="{FF2B5EF4-FFF2-40B4-BE49-F238E27FC236}">
                  <a16:creationId xmlns:a16="http://schemas.microsoft.com/office/drawing/2014/main" id="{4BD8F038-EBF4-4C43-B24D-487813F29A77}"/>
                </a:ext>
              </a:extLst>
            </p:cNvPr>
            <p:cNvSpPr/>
            <p:nvPr/>
          </p:nvSpPr>
          <p:spPr>
            <a:xfrm>
              <a:off x="4335626" y="227728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7" name="Rechteck 946">
              <a:extLst>
                <a:ext uri="{FF2B5EF4-FFF2-40B4-BE49-F238E27FC236}">
                  <a16:creationId xmlns:a16="http://schemas.microsoft.com/office/drawing/2014/main" id="{9A488E7E-CE7E-4DBD-964E-3BCB5A70BD27}"/>
                </a:ext>
              </a:extLst>
            </p:cNvPr>
            <p:cNvSpPr/>
            <p:nvPr/>
          </p:nvSpPr>
          <p:spPr>
            <a:xfrm>
              <a:off x="4627408" y="22772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48" name="Gerader Verbinder 947">
              <a:extLst>
                <a:ext uri="{FF2B5EF4-FFF2-40B4-BE49-F238E27FC236}">
                  <a16:creationId xmlns:a16="http://schemas.microsoft.com/office/drawing/2014/main" id="{BC5CC91E-764B-4105-A243-E2F13E07D013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Gerader Verbinder 948">
              <a:extLst>
                <a:ext uri="{FF2B5EF4-FFF2-40B4-BE49-F238E27FC236}">
                  <a16:creationId xmlns:a16="http://schemas.microsoft.com/office/drawing/2014/main" id="{7780BC66-4560-40C0-9218-EB30A74E4708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Gerader Verbinder 949">
              <a:extLst>
                <a:ext uri="{FF2B5EF4-FFF2-40B4-BE49-F238E27FC236}">
                  <a16:creationId xmlns:a16="http://schemas.microsoft.com/office/drawing/2014/main" id="{6B95D14D-586F-4708-A970-E4F4B932F359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Gerader Verbinder 950">
              <a:extLst>
                <a:ext uri="{FF2B5EF4-FFF2-40B4-BE49-F238E27FC236}">
                  <a16:creationId xmlns:a16="http://schemas.microsoft.com/office/drawing/2014/main" id="{776FE912-2050-48B4-AEE8-8A50D67D68DB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Gerader Verbinder 951">
              <a:extLst>
                <a:ext uri="{FF2B5EF4-FFF2-40B4-BE49-F238E27FC236}">
                  <a16:creationId xmlns:a16="http://schemas.microsoft.com/office/drawing/2014/main" id="{5A55DF9F-659E-4C8F-B0BF-EC8C882CDD33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Gerader Verbinder 952">
              <a:extLst>
                <a:ext uri="{FF2B5EF4-FFF2-40B4-BE49-F238E27FC236}">
                  <a16:creationId xmlns:a16="http://schemas.microsoft.com/office/drawing/2014/main" id="{32620971-D0F8-40A2-A3BD-3ED5D76DF3EC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Gerader Verbinder 953">
              <a:extLst>
                <a:ext uri="{FF2B5EF4-FFF2-40B4-BE49-F238E27FC236}">
                  <a16:creationId xmlns:a16="http://schemas.microsoft.com/office/drawing/2014/main" id="{9BC03273-08CE-41C0-82F2-68A0FAE1F3F5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5" name="Textfeld 954">
              <a:extLst>
                <a:ext uri="{FF2B5EF4-FFF2-40B4-BE49-F238E27FC236}">
                  <a16:creationId xmlns:a16="http://schemas.microsoft.com/office/drawing/2014/main" id="{07F26E98-E487-41CE-8D1D-9B45BE0858B3}"/>
                </a:ext>
              </a:extLst>
            </p:cNvPr>
            <p:cNvSpPr txBox="1"/>
            <p:nvPr/>
          </p:nvSpPr>
          <p:spPr>
            <a:xfrm>
              <a:off x="433531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956" name="Textfeld 955">
              <a:extLst>
                <a:ext uri="{FF2B5EF4-FFF2-40B4-BE49-F238E27FC236}">
                  <a16:creationId xmlns:a16="http://schemas.microsoft.com/office/drawing/2014/main" id="{40670682-E8BF-4B79-871F-60655E39D62A}"/>
                </a:ext>
              </a:extLst>
            </p:cNvPr>
            <p:cNvSpPr txBox="1"/>
            <p:nvPr/>
          </p:nvSpPr>
          <p:spPr>
            <a:xfrm>
              <a:off x="461588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957" name="Rechteck 956">
              <a:extLst>
                <a:ext uri="{FF2B5EF4-FFF2-40B4-BE49-F238E27FC236}">
                  <a16:creationId xmlns:a16="http://schemas.microsoft.com/office/drawing/2014/main" id="{9E969489-5CF4-425D-AB68-A41C249BC947}"/>
                </a:ext>
              </a:extLst>
            </p:cNvPr>
            <p:cNvSpPr/>
            <p:nvPr/>
          </p:nvSpPr>
          <p:spPr>
            <a:xfrm>
              <a:off x="4916742" y="2516929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58" name="Gerader Verbinder 957">
              <a:extLst>
                <a:ext uri="{FF2B5EF4-FFF2-40B4-BE49-F238E27FC236}">
                  <a16:creationId xmlns:a16="http://schemas.microsoft.com/office/drawing/2014/main" id="{64146469-6E16-47B2-8F52-AB45C82344C8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9" name="Textfeld 958">
              <a:extLst>
                <a:ext uri="{FF2B5EF4-FFF2-40B4-BE49-F238E27FC236}">
                  <a16:creationId xmlns:a16="http://schemas.microsoft.com/office/drawing/2014/main" id="{65171CE6-A74B-4D4C-89F1-B33148DA50AB}"/>
                </a:ext>
              </a:extLst>
            </p:cNvPr>
            <p:cNvSpPr txBox="1"/>
            <p:nvPr/>
          </p:nvSpPr>
          <p:spPr>
            <a:xfrm>
              <a:off x="4998861" y="2874555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960" name="Textfeld 959">
              <a:extLst>
                <a:ext uri="{FF2B5EF4-FFF2-40B4-BE49-F238E27FC236}">
                  <a16:creationId xmlns:a16="http://schemas.microsoft.com/office/drawing/2014/main" id="{F7C18CAD-5A31-41EF-A4A2-95D943260692}"/>
                </a:ext>
              </a:extLst>
            </p:cNvPr>
            <p:cNvSpPr txBox="1"/>
            <p:nvPr/>
          </p:nvSpPr>
          <p:spPr>
            <a:xfrm>
              <a:off x="5433217" y="287455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961" name="Textfeld 960">
              <a:extLst>
                <a:ext uri="{FF2B5EF4-FFF2-40B4-BE49-F238E27FC236}">
                  <a16:creationId xmlns:a16="http://schemas.microsoft.com/office/drawing/2014/main" id="{EA1E7AB3-77B3-42D9-918E-3721025FF41F}"/>
                </a:ext>
              </a:extLst>
            </p:cNvPr>
            <p:cNvSpPr txBox="1"/>
            <p:nvPr/>
          </p:nvSpPr>
          <p:spPr>
            <a:xfrm>
              <a:off x="5862874" y="287455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962" name="Textfeld 961">
              <a:extLst>
                <a:ext uri="{FF2B5EF4-FFF2-40B4-BE49-F238E27FC236}">
                  <a16:creationId xmlns:a16="http://schemas.microsoft.com/office/drawing/2014/main" id="{5A90A473-C7AE-453A-A5B7-B06C6C5633D2}"/>
                </a:ext>
              </a:extLst>
            </p:cNvPr>
            <p:cNvSpPr txBox="1"/>
            <p:nvPr/>
          </p:nvSpPr>
          <p:spPr>
            <a:xfrm>
              <a:off x="6289901" y="2874555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963" name="Textfeld 962">
              <a:extLst>
                <a:ext uri="{FF2B5EF4-FFF2-40B4-BE49-F238E27FC236}">
                  <a16:creationId xmlns:a16="http://schemas.microsoft.com/office/drawing/2014/main" id="{23AA7988-9D3A-43A4-A421-4A1B220D68CA}"/>
                </a:ext>
              </a:extLst>
            </p:cNvPr>
            <p:cNvSpPr txBox="1"/>
            <p:nvPr/>
          </p:nvSpPr>
          <p:spPr>
            <a:xfrm>
              <a:off x="6728737" y="287455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964" name="Textfeld 963">
              <a:extLst>
                <a:ext uri="{FF2B5EF4-FFF2-40B4-BE49-F238E27FC236}">
                  <a16:creationId xmlns:a16="http://schemas.microsoft.com/office/drawing/2014/main" id="{8E60F9A7-BA43-4614-BCD7-62ED541AAEC1}"/>
                </a:ext>
              </a:extLst>
            </p:cNvPr>
            <p:cNvSpPr txBox="1"/>
            <p:nvPr/>
          </p:nvSpPr>
          <p:spPr>
            <a:xfrm>
              <a:off x="7162337" y="287455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965" name="Rechteck 964">
              <a:extLst>
                <a:ext uri="{FF2B5EF4-FFF2-40B4-BE49-F238E27FC236}">
                  <a16:creationId xmlns:a16="http://schemas.microsoft.com/office/drawing/2014/main" id="{CDF4AEBD-441E-457C-8798-6396BE146DF9}"/>
                </a:ext>
              </a:extLst>
            </p:cNvPr>
            <p:cNvSpPr/>
            <p:nvPr/>
          </p:nvSpPr>
          <p:spPr>
            <a:xfrm>
              <a:off x="5347480" y="2516929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66" name="Rechteck 965">
              <a:extLst>
                <a:ext uri="{FF2B5EF4-FFF2-40B4-BE49-F238E27FC236}">
                  <a16:creationId xmlns:a16="http://schemas.microsoft.com/office/drawing/2014/main" id="{888E3136-50C8-40C7-87C7-E10DC8431B25}"/>
                </a:ext>
              </a:extLst>
            </p:cNvPr>
            <p:cNvSpPr/>
            <p:nvPr/>
          </p:nvSpPr>
          <p:spPr>
            <a:xfrm>
              <a:off x="5777937" y="2516929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67" name="Rechteck 966">
              <a:extLst>
                <a:ext uri="{FF2B5EF4-FFF2-40B4-BE49-F238E27FC236}">
                  <a16:creationId xmlns:a16="http://schemas.microsoft.com/office/drawing/2014/main" id="{211AF393-55B3-4FEA-A77F-B4F90821D2A9}"/>
                </a:ext>
              </a:extLst>
            </p:cNvPr>
            <p:cNvSpPr/>
            <p:nvPr/>
          </p:nvSpPr>
          <p:spPr>
            <a:xfrm>
              <a:off x="6207768" y="251692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68" name="Rechteck 967">
              <a:extLst>
                <a:ext uri="{FF2B5EF4-FFF2-40B4-BE49-F238E27FC236}">
                  <a16:creationId xmlns:a16="http://schemas.microsoft.com/office/drawing/2014/main" id="{6146AFD8-4B68-4164-B12A-47558F227379}"/>
                </a:ext>
              </a:extLst>
            </p:cNvPr>
            <p:cNvSpPr/>
            <p:nvPr/>
          </p:nvSpPr>
          <p:spPr>
            <a:xfrm>
              <a:off x="6638506" y="251692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69" name="Rechteck 968">
              <a:extLst>
                <a:ext uri="{FF2B5EF4-FFF2-40B4-BE49-F238E27FC236}">
                  <a16:creationId xmlns:a16="http://schemas.microsoft.com/office/drawing/2014/main" id="{4804BD10-D236-434B-B94F-01DC2FD698AB}"/>
                </a:ext>
              </a:extLst>
            </p:cNvPr>
            <p:cNvSpPr/>
            <p:nvPr/>
          </p:nvSpPr>
          <p:spPr>
            <a:xfrm>
              <a:off x="7067375" y="2516929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70" name="Rechteck 969">
              <a:extLst>
                <a:ext uri="{FF2B5EF4-FFF2-40B4-BE49-F238E27FC236}">
                  <a16:creationId xmlns:a16="http://schemas.microsoft.com/office/drawing/2014/main" id="{8B212205-0CED-4A6A-B96E-C0DF6B7DE914}"/>
                </a:ext>
              </a:extLst>
            </p:cNvPr>
            <p:cNvSpPr/>
            <p:nvPr/>
          </p:nvSpPr>
          <p:spPr>
            <a:xfrm>
              <a:off x="4335626" y="251692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71" name="Rechteck 970">
              <a:extLst>
                <a:ext uri="{FF2B5EF4-FFF2-40B4-BE49-F238E27FC236}">
                  <a16:creationId xmlns:a16="http://schemas.microsoft.com/office/drawing/2014/main" id="{B43D46AF-1211-4DF8-A1F9-82910391BA24}"/>
                </a:ext>
              </a:extLst>
            </p:cNvPr>
            <p:cNvSpPr/>
            <p:nvPr/>
          </p:nvSpPr>
          <p:spPr>
            <a:xfrm>
              <a:off x="4626147" y="251691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72" name="Gerader Verbinder 971">
              <a:extLst>
                <a:ext uri="{FF2B5EF4-FFF2-40B4-BE49-F238E27FC236}">
                  <a16:creationId xmlns:a16="http://schemas.microsoft.com/office/drawing/2014/main" id="{4E1F13EB-976A-4831-AB13-FC4AD575A11C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Gerader Verbinder 972">
              <a:extLst>
                <a:ext uri="{FF2B5EF4-FFF2-40B4-BE49-F238E27FC236}">
                  <a16:creationId xmlns:a16="http://schemas.microsoft.com/office/drawing/2014/main" id="{307E0E3F-4670-4827-88A5-9067978B1508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Gerader Verbinder 973">
              <a:extLst>
                <a:ext uri="{FF2B5EF4-FFF2-40B4-BE49-F238E27FC236}">
                  <a16:creationId xmlns:a16="http://schemas.microsoft.com/office/drawing/2014/main" id="{F77B6311-6551-4A9A-8FA6-AF086D2FEF0D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Gerader Verbinder 974">
              <a:extLst>
                <a:ext uri="{FF2B5EF4-FFF2-40B4-BE49-F238E27FC236}">
                  <a16:creationId xmlns:a16="http://schemas.microsoft.com/office/drawing/2014/main" id="{265BB6A5-1319-41DC-A98F-4699F2993D58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Gerader Verbinder 975">
              <a:extLst>
                <a:ext uri="{FF2B5EF4-FFF2-40B4-BE49-F238E27FC236}">
                  <a16:creationId xmlns:a16="http://schemas.microsoft.com/office/drawing/2014/main" id="{D801DAED-566F-45B8-B817-2CD22C4F51CF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Gerader Verbinder 976">
              <a:extLst>
                <a:ext uri="{FF2B5EF4-FFF2-40B4-BE49-F238E27FC236}">
                  <a16:creationId xmlns:a16="http://schemas.microsoft.com/office/drawing/2014/main" id="{FB1A7865-F796-4673-B89B-A95A3B3F98DC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Gerader Verbinder 977">
              <a:extLst>
                <a:ext uri="{FF2B5EF4-FFF2-40B4-BE49-F238E27FC236}">
                  <a16:creationId xmlns:a16="http://schemas.microsoft.com/office/drawing/2014/main" id="{5D3CF402-A3C8-44CA-892C-D495F2EE852B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9" name="Textfeld 978">
              <a:extLst>
                <a:ext uri="{FF2B5EF4-FFF2-40B4-BE49-F238E27FC236}">
                  <a16:creationId xmlns:a16="http://schemas.microsoft.com/office/drawing/2014/main" id="{F93417EC-A8D2-4283-95AD-D61A37AD664D}"/>
                </a:ext>
              </a:extLst>
            </p:cNvPr>
            <p:cNvSpPr txBox="1"/>
            <p:nvPr/>
          </p:nvSpPr>
          <p:spPr>
            <a:xfrm>
              <a:off x="433405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980" name="Textfeld 979">
              <a:extLst>
                <a:ext uri="{FF2B5EF4-FFF2-40B4-BE49-F238E27FC236}">
                  <a16:creationId xmlns:a16="http://schemas.microsoft.com/office/drawing/2014/main" id="{CB24277E-CA9A-4207-B3DA-53F1A1368B6C}"/>
                </a:ext>
              </a:extLst>
            </p:cNvPr>
            <p:cNvSpPr txBox="1"/>
            <p:nvPr/>
          </p:nvSpPr>
          <p:spPr>
            <a:xfrm>
              <a:off x="461462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981" name="Gruppieren 980">
            <a:extLst>
              <a:ext uri="{FF2B5EF4-FFF2-40B4-BE49-F238E27FC236}">
                <a16:creationId xmlns:a16="http://schemas.microsoft.com/office/drawing/2014/main" id="{00B2E178-0AC1-4217-9C04-C6695CF380C1}"/>
              </a:ext>
            </a:extLst>
          </p:cNvPr>
          <p:cNvGrpSpPr/>
          <p:nvPr/>
        </p:nvGrpSpPr>
        <p:grpSpPr>
          <a:xfrm>
            <a:off x="4394794" y="3015555"/>
            <a:ext cx="3163702" cy="1232114"/>
            <a:chOff x="4334052" y="1904051"/>
            <a:chExt cx="3163702" cy="1232114"/>
          </a:xfrm>
        </p:grpSpPr>
        <p:sp>
          <p:nvSpPr>
            <p:cNvPr id="982" name="Rechteck 981">
              <a:extLst>
                <a:ext uri="{FF2B5EF4-FFF2-40B4-BE49-F238E27FC236}">
                  <a16:creationId xmlns:a16="http://schemas.microsoft.com/office/drawing/2014/main" id="{DEA58A8C-5A25-47A3-92D4-B0AB0A192690}"/>
                </a:ext>
              </a:extLst>
            </p:cNvPr>
            <p:cNvSpPr/>
            <p:nvPr/>
          </p:nvSpPr>
          <p:spPr>
            <a:xfrm>
              <a:off x="4918003" y="2277289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83" name="Gerader Verbinder 982">
              <a:extLst>
                <a:ext uri="{FF2B5EF4-FFF2-40B4-BE49-F238E27FC236}">
                  <a16:creationId xmlns:a16="http://schemas.microsoft.com/office/drawing/2014/main" id="{043D5124-0DFC-45E6-A195-0FE1A23AAE9E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Textfeld 983">
              <a:extLst>
                <a:ext uri="{FF2B5EF4-FFF2-40B4-BE49-F238E27FC236}">
                  <a16:creationId xmlns:a16="http://schemas.microsoft.com/office/drawing/2014/main" id="{D5F2940F-8C29-4ED4-9044-C2C74A4CC8BD}"/>
                </a:ext>
              </a:extLst>
            </p:cNvPr>
            <p:cNvSpPr txBox="1"/>
            <p:nvPr/>
          </p:nvSpPr>
          <p:spPr>
            <a:xfrm>
              <a:off x="5000122" y="190405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985" name="Textfeld 984">
              <a:extLst>
                <a:ext uri="{FF2B5EF4-FFF2-40B4-BE49-F238E27FC236}">
                  <a16:creationId xmlns:a16="http://schemas.microsoft.com/office/drawing/2014/main" id="{80C2CCDF-541A-4E3F-9777-FD16CBA95032}"/>
                </a:ext>
              </a:extLst>
            </p:cNvPr>
            <p:cNvSpPr txBox="1"/>
            <p:nvPr/>
          </p:nvSpPr>
          <p:spPr>
            <a:xfrm>
              <a:off x="5434478" y="1904051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986" name="Textfeld 985">
              <a:extLst>
                <a:ext uri="{FF2B5EF4-FFF2-40B4-BE49-F238E27FC236}">
                  <a16:creationId xmlns:a16="http://schemas.microsoft.com/office/drawing/2014/main" id="{604DF798-77EE-4E61-B1C9-D4411C79F002}"/>
                </a:ext>
              </a:extLst>
            </p:cNvPr>
            <p:cNvSpPr txBox="1"/>
            <p:nvPr/>
          </p:nvSpPr>
          <p:spPr>
            <a:xfrm>
              <a:off x="5888318" y="190405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987" name="Textfeld 986">
              <a:extLst>
                <a:ext uri="{FF2B5EF4-FFF2-40B4-BE49-F238E27FC236}">
                  <a16:creationId xmlns:a16="http://schemas.microsoft.com/office/drawing/2014/main" id="{2064FB2F-9E13-4ACA-A5FB-DF6C4AC4846E}"/>
                </a:ext>
              </a:extLst>
            </p:cNvPr>
            <p:cNvSpPr txBox="1"/>
            <p:nvPr/>
          </p:nvSpPr>
          <p:spPr>
            <a:xfrm>
              <a:off x="6316809" y="1904051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988" name="Textfeld 987">
              <a:extLst>
                <a:ext uri="{FF2B5EF4-FFF2-40B4-BE49-F238E27FC236}">
                  <a16:creationId xmlns:a16="http://schemas.microsoft.com/office/drawing/2014/main" id="{209C60A9-1320-448B-AEB0-4F3733873CEA}"/>
                </a:ext>
              </a:extLst>
            </p:cNvPr>
            <p:cNvSpPr txBox="1"/>
            <p:nvPr/>
          </p:nvSpPr>
          <p:spPr>
            <a:xfrm>
              <a:off x="6729998" y="190405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989" name="Textfeld 988">
              <a:extLst>
                <a:ext uri="{FF2B5EF4-FFF2-40B4-BE49-F238E27FC236}">
                  <a16:creationId xmlns:a16="http://schemas.microsoft.com/office/drawing/2014/main" id="{D03D1E30-9EB6-4E19-A096-416F162855D8}"/>
                </a:ext>
              </a:extLst>
            </p:cNvPr>
            <p:cNvSpPr txBox="1"/>
            <p:nvPr/>
          </p:nvSpPr>
          <p:spPr>
            <a:xfrm>
              <a:off x="7163598" y="1904051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990" name="Rechteck 989">
              <a:extLst>
                <a:ext uri="{FF2B5EF4-FFF2-40B4-BE49-F238E27FC236}">
                  <a16:creationId xmlns:a16="http://schemas.microsoft.com/office/drawing/2014/main" id="{883BFC01-A6BD-4523-91B7-042EF022645D}"/>
                </a:ext>
              </a:extLst>
            </p:cNvPr>
            <p:cNvSpPr/>
            <p:nvPr/>
          </p:nvSpPr>
          <p:spPr>
            <a:xfrm>
              <a:off x="5348741" y="2277289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91" name="Rechteck 990">
              <a:extLst>
                <a:ext uri="{FF2B5EF4-FFF2-40B4-BE49-F238E27FC236}">
                  <a16:creationId xmlns:a16="http://schemas.microsoft.com/office/drawing/2014/main" id="{E2DF6702-E699-436C-BEFC-5B0AF23CFA06}"/>
                </a:ext>
              </a:extLst>
            </p:cNvPr>
            <p:cNvSpPr/>
            <p:nvPr/>
          </p:nvSpPr>
          <p:spPr>
            <a:xfrm>
              <a:off x="5779198" y="2277289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92" name="Rechteck 991">
              <a:extLst>
                <a:ext uri="{FF2B5EF4-FFF2-40B4-BE49-F238E27FC236}">
                  <a16:creationId xmlns:a16="http://schemas.microsoft.com/office/drawing/2014/main" id="{BDAC976B-EF7E-4073-93FA-0ED2B7CE0552}"/>
                </a:ext>
              </a:extLst>
            </p:cNvPr>
            <p:cNvSpPr/>
            <p:nvPr/>
          </p:nvSpPr>
          <p:spPr>
            <a:xfrm>
              <a:off x="6209029" y="227728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93" name="Rechteck 992">
              <a:extLst>
                <a:ext uri="{FF2B5EF4-FFF2-40B4-BE49-F238E27FC236}">
                  <a16:creationId xmlns:a16="http://schemas.microsoft.com/office/drawing/2014/main" id="{0AB03978-5694-4790-B9D1-530C309CB12D}"/>
                </a:ext>
              </a:extLst>
            </p:cNvPr>
            <p:cNvSpPr/>
            <p:nvPr/>
          </p:nvSpPr>
          <p:spPr>
            <a:xfrm>
              <a:off x="6639767" y="227728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94" name="Rechteck 993">
              <a:extLst>
                <a:ext uri="{FF2B5EF4-FFF2-40B4-BE49-F238E27FC236}">
                  <a16:creationId xmlns:a16="http://schemas.microsoft.com/office/drawing/2014/main" id="{66D3A969-5302-4A37-8617-FA212F13E5A4}"/>
                </a:ext>
              </a:extLst>
            </p:cNvPr>
            <p:cNvSpPr/>
            <p:nvPr/>
          </p:nvSpPr>
          <p:spPr>
            <a:xfrm>
              <a:off x="7067375" y="2277289"/>
              <a:ext cx="426628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95" name="Rechteck 994">
              <a:extLst>
                <a:ext uri="{FF2B5EF4-FFF2-40B4-BE49-F238E27FC236}">
                  <a16:creationId xmlns:a16="http://schemas.microsoft.com/office/drawing/2014/main" id="{B30DBF7C-3A92-46DA-B040-A638209182BF}"/>
                </a:ext>
              </a:extLst>
            </p:cNvPr>
            <p:cNvSpPr/>
            <p:nvPr/>
          </p:nvSpPr>
          <p:spPr>
            <a:xfrm>
              <a:off x="4335626" y="227728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96" name="Rechteck 995">
              <a:extLst>
                <a:ext uri="{FF2B5EF4-FFF2-40B4-BE49-F238E27FC236}">
                  <a16:creationId xmlns:a16="http://schemas.microsoft.com/office/drawing/2014/main" id="{E58C7BD0-9A33-47C9-B624-0026B9F25055}"/>
                </a:ext>
              </a:extLst>
            </p:cNvPr>
            <p:cNvSpPr/>
            <p:nvPr/>
          </p:nvSpPr>
          <p:spPr>
            <a:xfrm>
              <a:off x="4627408" y="22772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97" name="Gerader Verbinder 996">
              <a:extLst>
                <a:ext uri="{FF2B5EF4-FFF2-40B4-BE49-F238E27FC236}">
                  <a16:creationId xmlns:a16="http://schemas.microsoft.com/office/drawing/2014/main" id="{D54877D8-602C-4D22-B28A-40820C33F04C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Gerader Verbinder 997">
              <a:extLst>
                <a:ext uri="{FF2B5EF4-FFF2-40B4-BE49-F238E27FC236}">
                  <a16:creationId xmlns:a16="http://schemas.microsoft.com/office/drawing/2014/main" id="{D4152834-7901-4E6E-9E1C-1D023F0B4169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Gerader Verbinder 998">
              <a:extLst>
                <a:ext uri="{FF2B5EF4-FFF2-40B4-BE49-F238E27FC236}">
                  <a16:creationId xmlns:a16="http://schemas.microsoft.com/office/drawing/2014/main" id="{26DBF782-9B10-41CD-A923-3BECDB26134A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Gerader Verbinder 999">
              <a:extLst>
                <a:ext uri="{FF2B5EF4-FFF2-40B4-BE49-F238E27FC236}">
                  <a16:creationId xmlns:a16="http://schemas.microsoft.com/office/drawing/2014/main" id="{012A3EB1-0F96-4D83-AEEE-A00E6B43264E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Gerader Verbinder 1000">
              <a:extLst>
                <a:ext uri="{FF2B5EF4-FFF2-40B4-BE49-F238E27FC236}">
                  <a16:creationId xmlns:a16="http://schemas.microsoft.com/office/drawing/2014/main" id="{193A37CE-4710-4743-86A9-07B491BA26B4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Gerader Verbinder 1001">
              <a:extLst>
                <a:ext uri="{FF2B5EF4-FFF2-40B4-BE49-F238E27FC236}">
                  <a16:creationId xmlns:a16="http://schemas.microsoft.com/office/drawing/2014/main" id="{484A19E6-BC29-4D82-BD08-88429C4DFC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Gerader Verbinder 1002">
              <a:extLst>
                <a:ext uri="{FF2B5EF4-FFF2-40B4-BE49-F238E27FC236}">
                  <a16:creationId xmlns:a16="http://schemas.microsoft.com/office/drawing/2014/main" id="{0DB550D6-862B-473F-B918-B69B96481FEF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feld 1003">
              <a:extLst>
                <a:ext uri="{FF2B5EF4-FFF2-40B4-BE49-F238E27FC236}">
                  <a16:creationId xmlns:a16="http://schemas.microsoft.com/office/drawing/2014/main" id="{0179C65F-4454-42D6-899E-30EE61AB7787}"/>
                </a:ext>
              </a:extLst>
            </p:cNvPr>
            <p:cNvSpPr txBox="1"/>
            <p:nvPr/>
          </p:nvSpPr>
          <p:spPr>
            <a:xfrm>
              <a:off x="433531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1005" name="Textfeld 1004">
              <a:extLst>
                <a:ext uri="{FF2B5EF4-FFF2-40B4-BE49-F238E27FC236}">
                  <a16:creationId xmlns:a16="http://schemas.microsoft.com/office/drawing/2014/main" id="{85D58CBD-C0AA-4988-AF06-3CCDF97C604E}"/>
                </a:ext>
              </a:extLst>
            </p:cNvPr>
            <p:cNvSpPr txBox="1"/>
            <p:nvPr/>
          </p:nvSpPr>
          <p:spPr>
            <a:xfrm>
              <a:off x="461588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1006" name="Rechteck 1005">
              <a:extLst>
                <a:ext uri="{FF2B5EF4-FFF2-40B4-BE49-F238E27FC236}">
                  <a16:creationId xmlns:a16="http://schemas.microsoft.com/office/drawing/2014/main" id="{C2EAF270-E18E-40BF-A0F6-D4AFE2FAC979}"/>
                </a:ext>
              </a:extLst>
            </p:cNvPr>
            <p:cNvSpPr/>
            <p:nvPr/>
          </p:nvSpPr>
          <p:spPr>
            <a:xfrm>
              <a:off x="4916742" y="2516929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07" name="Gerader Verbinder 1006">
              <a:extLst>
                <a:ext uri="{FF2B5EF4-FFF2-40B4-BE49-F238E27FC236}">
                  <a16:creationId xmlns:a16="http://schemas.microsoft.com/office/drawing/2014/main" id="{22D18201-ADCF-4E89-A3D6-ECAD76BEC74E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8" name="Textfeld 1007">
              <a:extLst>
                <a:ext uri="{FF2B5EF4-FFF2-40B4-BE49-F238E27FC236}">
                  <a16:creationId xmlns:a16="http://schemas.microsoft.com/office/drawing/2014/main" id="{3566B5D6-8514-42AF-AD73-969B74D22C37}"/>
                </a:ext>
              </a:extLst>
            </p:cNvPr>
            <p:cNvSpPr txBox="1"/>
            <p:nvPr/>
          </p:nvSpPr>
          <p:spPr>
            <a:xfrm>
              <a:off x="4998861" y="2874555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1009" name="Textfeld 1008">
              <a:extLst>
                <a:ext uri="{FF2B5EF4-FFF2-40B4-BE49-F238E27FC236}">
                  <a16:creationId xmlns:a16="http://schemas.microsoft.com/office/drawing/2014/main" id="{25AB4328-A40B-4854-ACFF-AD8904A27062}"/>
                </a:ext>
              </a:extLst>
            </p:cNvPr>
            <p:cNvSpPr txBox="1"/>
            <p:nvPr/>
          </p:nvSpPr>
          <p:spPr>
            <a:xfrm>
              <a:off x="5433217" y="287455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1010" name="Textfeld 1009">
              <a:extLst>
                <a:ext uri="{FF2B5EF4-FFF2-40B4-BE49-F238E27FC236}">
                  <a16:creationId xmlns:a16="http://schemas.microsoft.com/office/drawing/2014/main" id="{D4290A6A-D0E5-44F2-9742-C309B72B39FD}"/>
                </a:ext>
              </a:extLst>
            </p:cNvPr>
            <p:cNvSpPr txBox="1"/>
            <p:nvPr/>
          </p:nvSpPr>
          <p:spPr>
            <a:xfrm>
              <a:off x="5862874" y="287455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1011" name="Textfeld 1010">
              <a:extLst>
                <a:ext uri="{FF2B5EF4-FFF2-40B4-BE49-F238E27FC236}">
                  <a16:creationId xmlns:a16="http://schemas.microsoft.com/office/drawing/2014/main" id="{B627AE51-2455-476C-811A-09B9D65A8904}"/>
                </a:ext>
              </a:extLst>
            </p:cNvPr>
            <p:cNvSpPr txBox="1"/>
            <p:nvPr/>
          </p:nvSpPr>
          <p:spPr>
            <a:xfrm>
              <a:off x="6289901" y="2874555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1012" name="Textfeld 1011">
              <a:extLst>
                <a:ext uri="{FF2B5EF4-FFF2-40B4-BE49-F238E27FC236}">
                  <a16:creationId xmlns:a16="http://schemas.microsoft.com/office/drawing/2014/main" id="{27AF1FF7-B06F-452F-B595-0E111A24DDC4}"/>
                </a:ext>
              </a:extLst>
            </p:cNvPr>
            <p:cNvSpPr txBox="1"/>
            <p:nvPr/>
          </p:nvSpPr>
          <p:spPr>
            <a:xfrm>
              <a:off x="6728737" y="287455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1013" name="Textfeld 1012">
              <a:extLst>
                <a:ext uri="{FF2B5EF4-FFF2-40B4-BE49-F238E27FC236}">
                  <a16:creationId xmlns:a16="http://schemas.microsoft.com/office/drawing/2014/main" id="{A4A71F7B-BD13-49B9-8FBB-B3168F46552F}"/>
                </a:ext>
              </a:extLst>
            </p:cNvPr>
            <p:cNvSpPr txBox="1"/>
            <p:nvPr/>
          </p:nvSpPr>
          <p:spPr>
            <a:xfrm>
              <a:off x="7162337" y="287455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1014" name="Rechteck 1013">
              <a:extLst>
                <a:ext uri="{FF2B5EF4-FFF2-40B4-BE49-F238E27FC236}">
                  <a16:creationId xmlns:a16="http://schemas.microsoft.com/office/drawing/2014/main" id="{6EA0500C-4B40-4F40-BE62-D186FD3DD178}"/>
                </a:ext>
              </a:extLst>
            </p:cNvPr>
            <p:cNvSpPr/>
            <p:nvPr/>
          </p:nvSpPr>
          <p:spPr>
            <a:xfrm>
              <a:off x="5347480" y="2516929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15" name="Rechteck 1014">
              <a:extLst>
                <a:ext uri="{FF2B5EF4-FFF2-40B4-BE49-F238E27FC236}">
                  <a16:creationId xmlns:a16="http://schemas.microsoft.com/office/drawing/2014/main" id="{19969364-31C3-4FD6-AD4F-289779DA3346}"/>
                </a:ext>
              </a:extLst>
            </p:cNvPr>
            <p:cNvSpPr/>
            <p:nvPr/>
          </p:nvSpPr>
          <p:spPr>
            <a:xfrm>
              <a:off x="5777937" y="2516929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16" name="Rechteck 1015">
              <a:extLst>
                <a:ext uri="{FF2B5EF4-FFF2-40B4-BE49-F238E27FC236}">
                  <a16:creationId xmlns:a16="http://schemas.microsoft.com/office/drawing/2014/main" id="{939CA026-660F-4D15-A0D5-5F26B5460546}"/>
                </a:ext>
              </a:extLst>
            </p:cNvPr>
            <p:cNvSpPr/>
            <p:nvPr/>
          </p:nvSpPr>
          <p:spPr>
            <a:xfrm>
              <a:off x="6207768" y="251692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17" name="Rechteck 1016">
              <a:extLst>
                <a:ext uri="{FF2B5EF4-FFF2-40B4-BE49-F238E27FC236}">
                  <a16:creationId xmlns:a16="http://schemas.microsoft.com/office/drawing/2014/main" id="{B5FB2602-DABF-48CB-8EFB-6A7039435727}"/>
                </a:ext>
              </a:extLst>
            </p:cNvPr>
            <p:cNvSpPr/>
            <p:nvPr/>
          </p:nvSpPr>
          <p:spPr>
            <a:xfrm>
              <a:off x="6638506" y="251692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18" name="Rechteck 1017">
              <a:extLst>
                <a:ext uri="{FF2B5EF4-FFF2-40B4-BE49-F238E27FC236}">
                  <a16:creationId xmlns:a16="http://schemas.microsoft.com/office/drawing/2014/main" id="{2D5E4762-5078-4866-B59A-2C3050117FF0}"/>
                </a:ext>
              </a:extLst>
            </p:cNvPr>
            <p:cNvSpPr/>
            <p:nvPr/>
          </p:nvSpPr>
          <p:spPr>
            <a:xfrm>
              <a:off x="7067375" y="2516929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19" name="Rechteck 1018">
              <a:extLst>
                <a:ext uri="{FF2B5EF4-FFF2-40B4-BE49-F238E27FC236}">
                  <a16:creationId xmlns:a16="http://schemas.microsoft.com/office/drawing/2014/main" id="{B9EEC1FA-F6B1-4258-B54A-4A2C2596D488}"/>
                </a:ext>
              </a:extLst>
            </p:cNvPr>
            <p:cNvSpPr/>
            <p:nvPr/>
          </p:nvSpPr>
          <p:spPr>
            <a:xfrm>
              <a:off x="4335626" y="251692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0" name="Rechteck 1019">
              <a:extLst>
                <a:ext uri="{FF2B5EF4-FFF2-40B4-BE49-F238E27FC236}">
                  <a16:creationId xmlns:a16="http://schemas.microsoft.com/office/drawing/2014/main" id="{07646F38-05DF-4D06-8B3B-662EF9941814}"/>
                </a:ext>
              </a:extLst>
            </p:cNvPr>
            <p:cNvSpPr/>
            <p:nvPr/>
          </p:nvSpPr>
          <p:spPr>
            <a:xfrm>
              <a:off x="4626147" y="251691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21" name="Gerader Verbinder 1020">
              <a:extLst>
                <a:ext uri="{FF2B5EF4-FFF2-40B4-BE49-F238E27FC236}">
                  <a16:creationId xmlns:a16="http://schemas.microsoft.com/office/drawing/2014/main" id="{BF178C36-7944-4E2D-909B-4C587B4597AF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Gerader Verbinder 1021">
              <a:extLst>
                <a:ext uri="{FF2B5EF4-FFF2-40B4-BE49-F238E27FC236}">
                  <a16:creationId xmlns:a16="http://schemas.microsoft.com/office/drawing/2014/main" id="{4388254B-81DF-46B0-8301-943B40E9098A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Gerader Verbinder 1022">
              <a:extLst>
                <a:ext uri="{FF2B5EF4-FFF2-40B4-BE49-F238E27FC236}">
                  <a16:creationId xmlns:a16="http://schemas.microsoft.com/office/drawing/2014/main" id="{EFF37986-8BFA-4A72-9F80-8D197A17694B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Gerader Verbinder 1023">
              <a:extLst>
                <a:ext uri="{FF2B5EF4-FFF2-40B4-BE49-F238E27FC236}">
                  <a16:creationId xmlns:a16="http://schemas.microsoft.com/office/drawing/2014/main" id="{C84A617F-8CE2-40DB-967B-9A1E693DEAE6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Gerader Verbinder 1024">
              <a:extLst>
                <a:ext uri="{FF2B5EF4-FFF2-40B4-BE49-F238E27FC236}">
                  <a16:creationId xmlns:a16="http://schemas.microsoft.com/office/drawing/2014/main" id="{99F1FB86-5A44-4F6B-8A12-A8E74B9ACB7D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Gerader Verbinder 1025">
              <a:extLst>
                <a:ext uri="{FF2B5EF4-FFF2-40B4-BE49-F238E27FC236}">
                  <a16:creationId xmlns:a16="http://schemas.microsoft.com/office/drawing/2014/main" id="{62CCF274-049C-453A-8652-F979D717489A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Gerader Verbinder 1026">
              <a:extLst>
                <a:ext uri="{FF2B5EF4-FFF2-40B4-BE49-F238E27FC236}">
                  <a16:creationId xmlns:a16="http://schemas.microsoft.com/office/drawing/2014/main" id="{FC9440EA-6260-4DF0-8CA6-54B3D247363C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feld 1027">
              <a:extLst>
                <a:ext uri="{FF2B5EF4-FFF2-40B4-BE49-F238E27FC236}">
                  <a16:creationId xmlns:a16="http://schemas.microsoft.com/office/drawing/2014/main" id="{2EF90FF1-D678-408E-9BAB-BD6816B47AA6}"/>
                </a:ext>
              </a:extLst>
            </p:cNvPr>
            <p:cNvSpPr txBox="1"/>
            <p:nvPr/>
          </p:nvSpPr>
          <p:spPr>
            <a:xfrm>
              <a:off x="433405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1029" name="Textfeld 1028">
              <a:extLst>
                <a:ext uri="{FF2B5EF4-FFF2-40B4-BE49-F238E27FC236}">
                  <a16:creationId xmlns:a16="http://schemas.microsoft.com/office/drawing/2014/main" id="{1ADF64D4-060E-49F5-8A61-8EDDC8B85E35}"/>
                </a:ext>
              </a:extLst>
            </p:cNvPr>
            <p:cNvSpPr txBox="1"/>
            <p:nvPr/>
          </p:nvSpPr>
          <p:spPr>
            <a:xfrm>
              <a:off x="461462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30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ruppieren 555">
            <a:extLst>
              <a:ext uri="{FF2B5EF4-FFF2-40B4-BE49-F238E27FC236}">
                <a16:creationId xmlns:a16="http://schemas.microsoft.com/office/drawing/2014/main" id="{11FF8E72-1CE3-42FB-995B-38F2AEE41C35}"/>
              </a:ext>
            </a:extLst>
          </p:cNvPr>
          <p:cNvGrpSpPr/>
          <p:nvPr/>
        </p:nvGrpSpPr>
        <p:grpSpPr>
          <a:xfrm>
            <a:off x="390619" y="340369"/>
            <a:ext cx="2885758" cy="601738"/>
            <a:chOff x="435501" y="1968434"/>
            <a:chExt cx="2885758" cy="601738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0AF712B8-1B90-4B2B-B2C2-90C18247527C}"/>
                </a:ext>
              </a:extLst>
            </p:cNvPr>
            <p:cNvSpPr/>
            <p:nvPr/>
          </p:nvSpPr>
          <p:spPr>
            <a:xfrm>
              <a:off x="737621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F963EC3F-AE0E-4951-93B0-8128364D13A5}"/>
                </a:ext>
              </a:extLst>
            </p:cNvPr>
            <p:cNvSpPr txBox="1"/>
            <p:nvPr/>
          </p:nvSpPr>
          <p:spPr>
            <a:xfrm>
              <a:off x="819740" y="196843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5434FE3B-4C3D-4499-9D39-410E7F62A981}"/>
                </a:ext>
              </a:extLst>
            </p:cNvPr>
            <p:cNvSpPr txBox="1"/>
            <p:nvPr/>
          </p:nvSpPr>
          <p:spPr>
            <a:xfrm>
              <a:off x="1254096" y="196843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946DA913-F807-47AD-9976-B070A5E72011}"/>
                </a:ext>
              </a:extLst>
            </p:cNvPr>
            <p:cNvSpPr txBox="1"/>
            <p:nvPr/>
          </p:nvSpPr>
          <p:spPr>
            <a:xfrm>
              <a:off x="1684488" y="196843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4964B4D3-F588-48DE-A0D4-3B4519D19E28}"/>
                </a:ext>
              </a:extLst>
            </p:cNvPr>
            <p:cNvSpPr txBox="1"/>
            <p:nvPr/>
          </p:nvSpPr>
          <p:spPr>
            <a:xfrm>
              <a:off x="2118841" y="196843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DDF5C73-6A63-4ABA-86EB-F9CF31C2B2FC}"/>
                </a:ext>
              </a:extLst>
            </p:cNvPr>
            <p:cNvSpPr txBox="1"/>
            <p:nvPr/>
          </p:nvSpPr>
          <p:spPr>
            <a:xfrm>
              <a:off x="2549616" y="196843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F1A69F98-068F-4F97-ACFD-EF842CCF360E}"/>
                </a:ext>
              </a:extLst>
            </p:cNvPr>
            <p:cNvSpPr txBox="1"/>
            <p:nvPr/>
          </p:nvSpPr>
          <p:spPr>
            <a:xfrm>
              <a:off x="2983216" y="19684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DD36F86C-CD75-4A18-9F20-465D02015859}"/>
                </a:ext>
              </a:extLst>
            </p:cNvPr>
            <p:cNvSpPr/>
            <p:nvPr/>
          </p:nvSpPr>
          <p:spPr>
            <a:xfrm>
              <a:off x="1168359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F608F62B-20D7-4C11-8C32-46E88DEDFA27}"/>
                </a:ext>
              </a:extLst>
            </p:cNvPr>
            <p:cNvSpPr/>
            <p:nvPr/>
          </p:nvSpPr>
          <p:spPr>
            <a:xfrm>
              <a:off x="1598816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97CC38D2-62FE-41F9-B24A-51BEC0B34911}"/>
                </a:ext>
              </a:extLst>
            </p:cNvPr>
            <p:cNvSpPr/>
            <p:nvPr/>
          </p:nvSpPr>
          <p:spPr>
            <a:xfrm>
              <a:off x="2028647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FA2929D5-92B6-423E-AB2E-EFCB0ACBEB6F}"/>
                </a:ext>
              </a:extLst>
            </p:cNvPr>
            <p:cNvSpPr/>
            <p:nvPr/>
          </p:nvSpPr>
          <p:spPr>
            <a:xfrm>
              <a:off x="2459385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EK5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24322B7A-FF66-49B6-8774-6718619A5649}"/>
                </a:ext>
              </a:extLst>
            </p:cNvPr>
            <p:cNvSpPr/>
            <p:nvPr/>
          </p:nvSpPr>
          <p:spPr>
            <a:xfrm>
              <a:off x="2889842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EK6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BBE79D4C-17EF-498C-BC78-92982D3B649A}"/>
                </a:ext>
              </a:extLst>
            </p:cNvPr>
            <p:cNvSpPr/>
            <p:nvPr/>
          </p:nvSpPr>
          <p:spPr>
            <a:xfrm>
              <a:off x="447026" y="232993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BC64F1D9-2082-4B2F-A9F1-EB6DCC192506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220528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524449BC-6428-4FB3-988F-3555895F5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F5AF0356-4854-48A8-AD18-7E6E8E01821D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>
              <a:extLst>
                <a:ext uri="{FF2B5EF4-FFF2-40B4-BE49-F238E27FC236}">
                  <a16:creationId xmlns:a16="http://schemas.microsoft.com/office/drawing/2014/main" id="{E276C464-A0FD-4286-8676-150AC49D1EA0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50D9D15B-F3EC-437C-924F-C6E055621BAA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>
              <a:extLst>
                <a:ext uri="{FF2B5EF4-FFF2-40B4-BE49-F238E27FC236}">
                  <a16:creationId xmlns:a16="http://schemas.microsoft.com/office/drawing/2014/main" id="{9EA79923-B1FA-4EA0-A8E3-107211D265AF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CB650C8A-9B1E-4D47-B1F0-864D25511352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feld 178">
              <a:extLst>
                <a:ext uri="{FF2B5EF4-FFF2-40B4-BE49-F238E27FC236}">
                  <a16:creationId xmlns:a16="http://schemas.microsoft.com/office/drawing/2014/main" id="{D5F8E043-2B09-43FC-964A-E44319D71352}"/>
                </a:ext>
              </a:extLst>
            </p:cNvPr>
            <p:cNvSpPr txBox="1"/>
            <p:nvPr/>
          </p:nvSpPr>
          <p:spPr>
            <a:xfrm>
              <a:off x="435501" y="196843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57" name="Gruppieren 556">
            <a:extLst>
              <a:ext uri="{FF2B5EF4-FFF2-40B4-BE49-F238E27FC236}">
                <a16:creationId xmlns:a16="http://schemas.microsoft.com/office/drawing/2014/main" id="{9E6F7EC1-54C7-4E71-841D-79EDDC0E654C}"/>
              </a:ext>
            </a:extLst>
          </p:cNvPr>
          <p:cNvGrpSpPr/>
          <p:nvPr/>
        </p:nvGrpSpPr>
        <p:grpSpPr>
          <a:xfrm>
            <a:off x="413872" y="1778537"/>
            <a:ext cx="2885758" cy="601738"/>
            <a:chOff x="435501" y="2684928"/>
            <a:chExt cx="2885758" cy="601738"/>
          </a:xfrm>
        </p:grpSpPr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7383837B-FCCE-4EF5-8F86-4A506562D119}"/>
                </a:ext>
              </a:extLst>
            </p:cNvPr>
            <p:cNvSpPr/>
            <p:nvPr/>
          </p:nvSpPr>
          <p:spPr>
            <a:xfrm>
              <a:off x="737621" y="3046442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0" name="Textfeld 229">
              <a:extLst>
                <a:ext uri="{FF2B5EF4-FFF2-40B4-BE49-F238E27FC236}">
                  <a16:creationId xmlns:a16="http://schemas.microsoft.com/office/drawing/2014/main" id="{471F2078-AD2C-47C8-9D04-767AA496C91C}"/>
                </a:ext>
              </a:extLst>
            </p:cNvPr>
            <p:cNvSpPr txBox="1"/>
            <p:nvPr/>
          </p:nvSpPr>
          <p:spPr>
            <a:xfrm>
              <a:off x="819740" y="2684928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231" name="Textfeld 230">
              <a:extLst>
                <a:ext uri="{FF2B5EF4-FFF2-40B4-BE49-F238E27FC236}">
                  <a16:creationId xmlns:a16="http://schemas.microsoft.com/office/drawing/2014/main" id="{C4AA9B58-A6F3-455F-B0FE-5068FB0D7D9D}"/>
                </a:ext>
              </a:extLst>
            </p:cNvPr>
            <p:cNvSpPr txBox="1"/>
            <p:nvPr/>
          </p:nvSpPr>
          <p:spPr>
            <a:xfrm>
              <a:off x="1254096" y="268492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232" name="Textfeld 231">
              <a:extLst>
                <a:ext uri="{FF2B5EF4-FFF2-40B4-BE49-F238E27FC236}">
                  <a16:creationId xmlns:a16="http://schemas.microsoft.com/office/drawing/2014/main" id="{0EA48D9A-8695-4AE5-814A-CEE6273FFF74}"/>
                </a:ext>
              </a:extLst>
            </p:cNvPr>
            <p:cNvSpPr txBox="1"/>
            <p:nvPr/>
          </p:nvSpPr>
          <p:spPr>
            <a:xfrm>
              <a:off x="1684488" y="2684928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233" name="Textfeld 232">
              <a:extLst>
                <a:ext uri="{FF2B5EF4-FFF2-40B4-BE49-F238E27FC236}">
                  <a16:creationId xmlns:a16="http://schemas.microsoft.com/office/drawing/2014/main" id="{69F15E2F-096E-4B61-8B5A-E2EDF72FB6D6}"/>
                </a:ext>
              </a:extLst>
            </p:cNvPr>
            <p:cNvSpPr txBox="1"/>
            <p:nvPr/>
          </p:nvSpPr>
          <p:spPr>
            <a:xfrm>
              <a:off x="2118841" y="2684928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234" name="Textfeld 233">
              <a:extLst>
                <a:ext uri="{FF2B5EF4-FFF2-40B4-BE49-F238E27FC236}">
                  <a16:creationId xmlns:a16="http://schemas.microsoft.com/office/drawing/2014/main" id="{AA0D2A34-20E2-4892-8188-3BA7C5FC0F37}"/>
                </a:ext>
              </a:extLst>
            </p:cNvPr>
            <p:cNvSpPr txBox="1"/>
            <p:nvPr/>
          </p:nvSpPr>
          <p:spPr>
            <a:xfrm>
              <a:off x="2549616" y="2684928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235" name="Textfeld 234">
              <a:extLst>
                <a:ext uri="{FF2B5EF4-FFF2-40B4-BE49-F238E27FC236}">
                  <a16:creationId xmlns:a16="http://schemas.microsoft.com/office/drawing/2014/main" id="{C913E1DB-15E6-4D73-83C8-A08A88736305}"/>
                </a:ext>
              </a:extLst>
            </p:cNvPr>
            <p:cNvSpPr txBox="1"/>
            <p:nvPr/>
          </p:nvSpPr>
          <p:spPr>
            <a:xfrm>
              <a:off x="2983216" y="268492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CFE1DE47-AF54-4C57-82F3-9ED814F8EDA5}"/>
                </a:ext>
              </a:extLst>
            </p:cNvPr>
            <p:cNvSpPr/>
            <p:nvPr/>
          </p:nvSpPr>
          <p:spPr>
            <a:xfrm>
              <a:off x="1168359" y="3046442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F8292603-DC3C-4CB9-97F9-17A714B380CA}"/>
                </a:ext>
              </a:extLst>
            </p:cNvPr>
            <p:cNvSpPr/>
            <p:nvPr/>
          </p:nvSpPr>
          <p:spPr>
            <a:xfrm>
              <a:off x="1598816" y="3046442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A2132EB1-23B7-4209-95D5-C72620635018}"/>
                </a:ext>
              </a:extLst>
            </p:cNvPr>
            <p:cNvSpPr/>
            <p:nvPr/>
          </p:nvSpPr>
          <p:spPr>
            <a:xfrm>
              <a:off x="2028647" y="3046442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50D693B3-D298-4188-84A0-B9E7F50315DF}"/>
                </a:ext>
              </a:extLst>
            </p:cNvPr>
            <p:cNvSpPr/>
            <p:nvPr/>
          </p:nvSpPr>
          <p:spPr>
            <a:xfrm>
              <a:off x="2459385" y="3046442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38FEFE19-F181-43F6-AE84-60D122BF691A}"/>
                </a:ext>
              </a:extLst>
            </p:cNvPr>
            <p:cNvSpPr/>
            <p:nvPr/>
          </p:nvSpPr>
          <p:spPr>
            <a:xfrm>
              <a:off x="2889842" y="3046442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7A7FF387-587A-4FC8-9274-287338D36A12}"/>
                </a:ext>
              </a:extLst>
            </p:cNvPr>
            <p:cNvSpPr/>
            <p:nvPr/>
          </p:nvSpPr>
          <p:spPr>
            <a:xfrm>
              <a:off x="447026" y="3046431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D37E027F-E66F-4243-9291-04D8B58CEC20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292178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DAF831E1-56DE-4BEB-AEA0-4BBE2320887C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8BDA26A9-E06B-4E0C-87A0-DF52EB0E7CF9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7682E654-46B1-44B1-8764-5BD1EEE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5D172AFC-C100-47B8-81F5-E364AFF7BA55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D0324730-1EC5-4433-AD13-BB96E2EF9764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7E318B18-ACBC-486F-A18C-1A4BD2546498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feld 250">
              <a:extLst>
                <a:ext uri="{FF2B5EF4-FFF2-40B4-BE49-F238E27FC236}">
                  <a16:creationId xmlns:a16="http://schemas.microsoft.com/office/drawing/2014/main" id="{D7B540A3-BEC3-4A27-BB3B-0903F2F086E3}"/>
                </a:ext>
              </a:extLst>
            </p:cNvPr>
            <p:cNvSpPr txBox="1"/>
            <p:nvPr/>
          </p:nvSpPr>
          <p:spPr>
            <a:xfrm>
              <a:off x="435501" y="2684928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5" name="Gruppieren 564">
            <a:extLst>
              <a:ext uri="{FF2B5EF4-FFF2-40B4-BE49-F238E27FC236}">
                <a16:creationId xmlns:a16="http://schemas.microsoft.com/office/drawing/2014/main" id="{F1D272CF-D610-435E-A272-DB19C571ED58}"/>
              </a:ext>
            </a:extLst>
          </p:cNvPr>
          <p:cNvGrpSpPr/>
          <p:nvPr/>
        </p:nvGrpSpPr>
        <p:grpSpPr>
          <a:xfrm>
            <a:off x="401831" y="2571181"/>
            <a:ext cx="2885758" cy="601738"/>
            <a:chOff x="435501" y="3448106"/>
            <a:chExt cx="2885758" cy="601738"/>
          </a:xfrm>
        </p:grpSpPr>
        <p:sp>
          <p:nvSpPr>
            <p:cNvPr id="268" name="Rechteck 267">
              <a:extLst>
                <a:ext uri="{FF2B5EF4-FFF2-40B4-BE49-F238E27FC236}">
                  <a16:creationId xmlns:a16="http://schemas.microsoft.com/office/drawing/2014/main" id="{FF01039C-34A0-412D-8127-A90855E23246}"/>
                </a:ext>
              </a:extLst>
            </p:cNvPr>
            <p:cNvSpPr/>
            <p:nvPr/>
          </p:nvSpPr>
          <p:spPr>
            <a:xfrm>
              <a:off x="737621" y="3809620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feld 269">
              <a:extLst>
                <a:ext uri="{FF2B5EF4-FFF2-40B4-BE49-F238E27FC236}">
                  <a16:creationId xmlns:a16="http://schemas.microsoft.com/office/drawing/2014/main" id="{0FC575F0-64D6-4E9C-A823-30799C75D295}"/>
                </a:ext>
              </a:extLst>
            </p:cNvPr>
            <p:cNvSpPr txBox="1"/>
            <p:nvPr/>
          </p:nvSpPr>
          <p:spPr>
            <a:xfrm>
              <a:off x="819740" y="3448106"/>
              <a:ext cx="2664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271" name="Textfeld 270">
              <a:extLst>
                <a:ext uri="{FF2B5EF4-FFF2-40B4-BE49-F238E27FC236}">
                  <a16:creationId xmlns:a16="http://schemas.microsoft.com/office/drawing/2014/main" id="{96DBCD63-F2E3-4B79-9B48-AC584412EDD5}"/>
                </a:ext>
              </a:extLst>
            </p:cNvPr>
            <p:cNvSpPr txBox="1"/>
            <p:nvPr/>
          </p:nvSpPr>
          <p:spPr>
            <a:xfrm>
              <a:off x="1254096" y="3448106"/>
              <a:ext cx="2616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272" name="Textfeld 271">
              <a:extLst>
                <a:ext uri="{FF2B5EF4-FFF2-40B4-BE49-F238E27FC236}">
                  <a16:creationId xmlns:a16="http://schemas.microsoft.com/office/drawing/2014/main" id="{3E0330CD-7853-4F45-842A-578AAC1DA574}"/>
                </a:ext>
              </a:extLst>
            </p:cNvPr>
            <p:cNvSpPr txBox="1"/>
            <p:nvPr/>
          </p:nvSpPr>
          <p:spPr>
            <a:xfrm>
              <a:off x="1684488" y="3448106"/>
              <a:ext cx="2600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273" name="Textfeld 272">
              <a:extLst>
                <a:ext uri="{FF2B5EF4-FFF2-40B4-BE49-F238E27FC236}">
                  <a16:creationId xmlns:a16="http://schemas.microsoft.com/office/drawing/2014/main" id="{26C9FC64-4031-4BA0-B6FE-FE337D558B84}"/>
                </a:ext>
              </a:extLst>
            </p:cNvPr>
            <p:cNvSpPr txBox="1"/>
            <p:nvPr/>
          </p:nvSpPr>
          <p:spPr>
            <a:xfrm>
              <a:off x="2118841" y="3448106"/>
              <a:ext cx="2712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274" name="Textfeld 273">
              <a:extLst>
                <a:ext uri="{FF2B5EF4-FFF2-40B4-BE49-F238E27FC236}">
                  <a16:creationId xmlns:a16="http://schemas.microsoft.com/office/drawing/2014/main" id="{0790082B-F3C4-4CE5-ACD2-0A35AC0B3FA0}"/>
                </a:ext>
              </a:extLst>
            </p:cNvPr>
            <p:cNvSpPr txBox="1"/>
            <p:nvPr/>
          </p:nvSpPr>
          <p:spPr>
            <a:xfrm>
              <a:off x="2549616" y="3448106"/>
              <a:ext cx="253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275" name="Textfeld 274">
              <a:extLst>
                <a:ext uri="{FF2B5EF4-FFF2-40B4-BE49-F238E27FC236}">
                  <a16:creationId xmlns:a16="http://schemas.microsoft.com/office/drawing/2014/main" id="{EE012DB8-2DF8-4F1E-9B1E-423240404FA6}"/>
                </a:ext>
              </a:extLst>
            </p:cNvPr>
            <p:cNvSpPr txBox="1"/>
            <p:nvPr/>
          </p:nvSpPr>
          <p:spPr>
            <a:xfrm>
              <a:off x="2983216" y="3448106"/>
              <a:ext cx="2487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276" name="Rechteck 275">
              <a:extLst>
                <a:ext uri="{FF2B5EF4-FFF2-40B4-BE49-F238E27FC236}">
                  <a16:creationId xmlns:a16="http://schemas.microsoft.com/office/drawing/2014/main" id="{1FB51560-91A8-48E8-B6B5-DA8A54B358B3}"/>
                </a:ext>
              </a:extLst>
            </p:cNvPr>
            <p:cNvSpPr/>
            <p:nvPr/>
          </p:nvSpPr>
          <p:spPr>
            <a:xfrm>
              <a:off x="1168359" y="3809620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7" name="Rechteck 276">
              <a:extLst>
                <a:ext uri="{FF2B5EF4-FFF2-40B4-BE49-F238E27FC236}">
                  <a16:creationId xmlns:a16="http://schemas.microsoft.com/office/drawing/2014/main" id="{2ED64248-D47A-454D-B176-D993D68A952C}"/>
                </a:ext>
              </a:extLst>
            </p:cNvPr>
            <p:cNvSpPr/>
            <p:nvPr/>
          </p:nvSpPr>
          <p:spPr>
            <a:xfrm>
              <a:off x="1598816" y="3809620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8" name="Rechteck 277">
              <a:extLst>
                <a:ext uri="{FF2B5EF4-FFF2-40B4-BE49-F238E27FC236}">
                  <a16:creationId xmlns:a16="http://schemas.microsoft.com/office/drawing/2014/main" id="{31BA6965-FD96-4809-9BA8-15B1B618254A}"/>
                </a:ext>
              </a:extLst>
            </p:cNvPr>
            <p:cNvSpPr/>
            <p:nvPr/>
          </p:nvSpPr>
          <p:spPr>
            <a:xfrm>
              <a:off x="2028647" y="3809620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9" name="Rechteck 278">
              <a:extLst>
                <a:ext uri="{FF2B5EF4-FFF2-40B4-BE49-F238E27FC236}">
                  <a16:creationId xmlns:a16="http://schemas.microsoft.com/office/drawing/2014/main" id="{93E34AA6-6E31-446E-A975-E7069A6C4657}"/>
                </a:ext>
              </a:extLst>
            </p:cNvPr>
            <p:cNvSpPr/>
            <p:nvPr/>
          </p:nvSpPr>
          <p:spPr>
            <a:xfrm>
              <a:off x="2459385" y="3809620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0" name="Rechteck 279">
              <a:extLst>
                <a:ext uri="{FF2B5EF4-FFF2-40B4-BE49-F238E27FC236}">
                  <a16:creationId xmlns:a16="http://schemas.microsoft.com/office/drawing/2014/main" id="{1F126861-8419-4582-9557-21C5F33D08BD}"/>
                </a:ext>
              </a:extLst>
            </p:cNvPr>
            <p:cNvSpPr/>
            <p:nvPr/>
          </p:nvSpPr>
          <p:spPr>
            <a:xfrm>
              <a:off x="2889842" y="3809620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2" name="Rechteck 281">
              <a:extLst>
                <a:ext uri="{FF2B5EF4-FFF2-40B4-BE49-F238E27FC236}">
                  <a16:creationId xmlns:a16="http://schemas.microsoft.com/office/drawing/2014/main" id="{BD7672A0-05CF-4A84-8DFC-1CDEF253A2FE}"/>
                </a:ext>
              </a:extLst>
            </p:cNvPr>
            <p:cNvSpPr/>
            <p:nvPr/>
          </p:nvSpPr>
          <p:spPr>
            <a:xfrm>
              <a:off x="447026" y="380960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3" name="Gerader Verbinder 282">
              <a:extLst>
                <a:ext uri="{FF2B5EF4-FFF2-40B4-BE49-F238E27FC236}">
                  <a16:creationId xmlns:a16="http://schemas.microsoft.com/office/drawing/2014/main" id="{748D3A80-D1EE-4BEC-A8E2-CE60D6337C6D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368496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Gerader Verbinder 283">
              <a:extLst>
                <a:ext uri="{FF2B5EF4-FFF2-40B4-BE49-F238E27FC236}">
                  <a16:creationId xmlns:a16="http://schemas.microsoft.com/office/drawing/2014/main" id="{AA239015-29D3-40C3-A3C6-18CEE1DC6A87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Gerader Verbinder 284">
              <a:extLst>
                <a:ext uri="{FF2B5EF4-FFF2-40B4-BE49-F238E27FC236}">
                  <a16:creationId xmlns:a16="http://schemas.microsoft.com/office/drawing/2014/main" id="{4E8FC7A6-4C92-40B7-BE80-C8BAA5C28936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Gerader Verbinder 285">
              <a:extLst>
                <a:ext uri="{FF2B5EF4-FFF2-40B4-BE49-F238E27FC236}">
                  <a16:creationId xmlns:a16="http://schemas.microsoft.com/office/drawing/2014/main" id="{C2A50B4B-182B-4A37-A5DF-5C540EBB479D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Gerader Verbinder 286">
              <a:extLst>
                <a:ext uri="{FF2B5EF4-FFF2-40B4-BE49-F238E27FC236}">
                  <a16:creationId xmlns:a16="http://schemas.microsoft.com/office/drawing/2014/main" id="{9AD92296-BA32-4504-919D-2FB8469BE478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Gerader Verbinder 287">
              <a:extLst>
                <a:ext uri="{FF2B5EF4-FFF2-40B4-BE49-F238E27FC236}">
                  <a16:creationId xmlns:a16="http://schemas.microsoft.com/office/drawing/2014/main" id="{66C51B4F-4A0F-4B82-8946-226457879503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Gerader Verbinder 288">
              <a:extLst>
                <a:ext uri="{FF2B5EF4-FFF2-40B4-BE49-F238E27FC236}">
                  <a16:creationId xmlns:a16="http://schemas.microsoft.com/office/drawing/2014/main" id="{5F8AA306-ED5F-4A04-8DD9-85F38F6FF7B3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feld 290">
              <a:extLst>
                <a:ext uri="{FF2B5EF4-FFF2-40B4-BE49-F238E27FC236}">
                  <a16:creationId xmlns:a16="http://schemas.microsoft.com/office/drawing/2014/main" id="{8389C3AD-5424-463F-AAC5-F6F1BA4CACC7}"/>
                </a:ext>
              </a:extLst>
            </p:cNvPr>
            <p:cNvSpPr txBox="1"/>
            <p:nvPr/>
          </p:nvSpPr>
          <p:spPr>
            <a:xfrm>
              <a:off x="435501" y="3448106"/>
              <a:ext cx="335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6" name="Gruppieren 565">
            <a:extLst>
              <a:ext uri="{FF2B5EF4-FFF2-40B4-BE49-F238E27FC236}">
                <a16:creationId xmlns:a16="http://schemas.microsoft.com/office/drawing/2014/main" id="{4564072A-F6FB-4B11-BE03-164D53AA5596}"/>
              </a:ext>
            </a:extLst>
          </p:cNvPr>
          <p:cNvGrpSpPr/>
          <p:nvPr/>
        </p:nvGrpSpPr>
        <p:grpSpPr>
          <a:xfrm>
            <a:off x="416806" y="3193217"/>
            <a:ext cx="2885758" cy="601738"/>
            <a:chOff x="435501" y="4280690"/>
            <a:chExt cx="2885758" cy="601738"/>
          </a:xfrm>
        </p:grpSpPr>
        <p:sp>
          <p:nvSpPr>
            <p:cNvPr id="292" name="Rechteck 291">
              <a:extLst>
                <a:ext uri="{FF2B5EF4-FFF2-40B4-BE49-F238E27FC236}">
                  <a16:creationId xmlns:a16="http://schemas.microsoft.com/office/drawing/2014/main" id="{D0347443-B206-46A6-B4D3-4E355E5A49DA}"/>
                </a:ext>
              </a:extLst>
            </p:cNvPr>
            <p:cNvSpPr/>
            <p:nvPr/>
          </p:nvSpPr>
          <p:spPr>
            <a:xfrm>
              <a:off x="737621" y="4642204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656BF36D-A0DB-4208-A10C-D4C626D96AC7}"/>
                </a:ext>
              </a:extLst>
            </p:cNvPr>
            <p:cNvSpPr txBox="1"/>
            <p:nvPr/>
          </p:nvSpPr>
          <p:spPr>
            <a:xfrm>
              <a:off x="819740" y="428069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295" name="Textfeld 294">
              <a:extLst>
                <a:ext uri="{FF2B5EF4-FFF2-40B4-BE49-F238E27FC236}">
                  <a16:creationId xmlns:a16="http://schemas.microsoft.com/office/drawing/2014/main" id="{3FE73C93-CF7D-4F9B-AA6A-5A790A7F1E4F}"/>
                </a:ext>
              </a:extLst>
            </p:cNvPr>
            <p:cNvSpPr txBox="1"/>
            <p:nvPr/>
          </p:nvSpPr>
          <p:spPr>
            <a:xfrm>
              <a:off x="1254096" y="428069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296" name="Textfeld 295">
              <a:extLst>
                <a:ext uri="{FF2B5EF4-FFF2-40B4-BE49-F238E27FC236}">
                  <a16:creationId xmlns:a16="http://schemas.microsoft.com/office/drawing/2014/main" id="{7260BF16-1A67-447D-90CA-6610AD2BA489}"/>
                </a:ext>
              </a:extLst>
            </p:cNvPr>
            <p:cNvSpPr txBox="1"/>
            <p:nvPr/>
          </p:nvSpPr>
          <p:spPr>
            <a:xfrm>
              <a:off x="1684488" y="4280690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297" name="Textfeld 296">
              <a:extLst>
                <a:ext uri="{FF2B5EF4-FFF2-40B4-BE49-F238E27FC236}">
                  <a16:creationId xmlns:a16="http://schemas.microsoft.com/office/drawing/2014/main" id="{EAB4B39C-B990-4F9E-BDEF-2E9EBA935EFE}"/>
                </a:ext>
              </a:extLst>
            </p:cNvPr>
            <p:cNvSpPr txBox="1"/>
            <p:nvPr/>
          </p:nvSpPr>
          <p:spPr>
            <a:xfrm>
              <a:off x="2118841" y="4280690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298" name="Textfeld 297">
              <a:extLst>
                <a:ext uri="{FF2B5EF4-FFF2-40B4-BE49-F238E27FC236}">
                  <a16:creationId xmlns:a16="http://schemas.microsoft.com/office/drawing/2014/main" id="{EF6E7184-2CCD-4D2B-B27F-531E2306C112}"/>
                </a:ext>
              </a:extLst>
            </p:cNvPr>
            <p:cNvSpPr txBox="1"/>
            <p:nvPr/>
          </p:nvSpPr>
          <p:spPr>
            <a:xfrm>
              <a:off x="2549616" y="4280690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299" name="Textfeld 298">
              <a:extLst>
                <a:ext uri="{FF2B5EF4-FFF2-40B4-BE49-F238E27FC236}">
                  <a16:creationId xmlns:a16="http://schemas.microsoft.com/office/drawing/2014/main" id="{C194A555-33DF-48C3-8780-6B0B82ABDF0C}"/>
                </a:ext>
              </a:extLst>
            </p:cNvPr>
            <p:cNvSpPr txBox="1"/>
            <p:nvPr/>
          </p:nvSpPr>
          <p:spPr>
            <a:xfrm>
              <a:off x="2983216" y="428069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300" name="Rechteck 299">
              <a:extLst>
                <a:ext uri="{FF2B5EF4-FFF2-40B4-BE49-F238E27FC236}">
                  <a16:creationId xmlns:a16="http://schemas.microsoft.com/office/drawing/2014/main" id="{BED5868D-ECE9-4773-A281-5C3FBEDA7FBE}"/>
                </a:ext>
              </a:extLst>
            </p:cNvPr>
            <p:cNvSpPr/>
            <p:nvPr/>
          </p:nvSpPr>
          <p:spPr>
            <a:xfrm>
              <a:off x="1168359" y="4642204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48F11C7A-F195-4E4D-A968-ECDDFC26E44E}"/>
                </a:ext>
              </a:extLst>
            </p:cNvPr>
            <p:cNvSpPr/>
            <p:nvPr/>
          </p:nvSpPr>
          <p:spPr>
            <a:xfrm>
              <a:off x="1598816" y="4642204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2" name="Rechteck 301">
              <a:extLst>
                <a:ext uri="{FF2B5EF4-FFF2-40B4-BE49-F238E27FC236}">
                  <a16:creationId xmlns:a16="http://schemas.microsoft.com/office/drawing/2014/main" id="{5FC58244-9A90-4A36-B014-C73F57A5A127}"/>
                </a:ext>
              </a:extLst>
            </p:cNvPr>
            <p:cNvSpPr/>
            <p:nvPr/>
          </p:nvSpPr>
          <p:spPr>
            <a:xfrm>
              <a:off x="2028647" y="4642204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3" name="Rechteck 302">
              <a:extLst>
                <a:ext uri="{FF2B5EF4-FFF2-40B4-BE49-F238E27FC236}">
                  <a16:creationId xmlns:a16="http://schemas.microsoft.com/office/drawing/2014/main" id="{019D4815-5209-4244-A7C4-0B0E75484A9B}"/>
                </a:ext>
              </a:extLst>
            </p:cNvPr>
            <p:cNvSpPr/>
            <p:nvPr/>
          </p:nvSpPr>
          <p:spPr>
            <a:xfrm>
              <a:off x="2459385" y="4642204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05AFD23E-381B-4EBE-9935-9D3F7CC2E904}"/>
                </a:ext>
              </a:extLst>
            </p:cNvPr>
            <p:cNvSpPr/>
            <p:nvPr/>
          </p:nvSpPr>
          <p:spPr>
            <a:xfrm>
              <a:off x="2889842" y="4642204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6" name="Rechteck 305">
              <a:extLst>
                <a:ext uri="{FF2B5EF4-FFF2-40B4-BE49-F238E27FC236}">
                  <a16:creationId xmlns:a16="http://schemas.microsoft.com/office/drawing/2014/main" id="{FD9F20F8-3397-40DF-8365-DC7E42696386}"/>
                </a:ext>
              </a:extLst>
            </p:cNvPr>
            <p:cNvSpPr/>
            <p:nvPr/>
          </p:nvSpPr>
          <p:spPr>
            <a:xfrm>
              <a:off x="447026" y="4642193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7" name="Gerader Verbinder 306">
              <a:extLst>
                <a:ext uri="{FF2B5EF4-FFF2-40B4-BE49-F238E27FC236}">
                  <a16:creationId xmlns:a16="http://schemas.microsoft.com/office/drawing/2014/main" id="{EA7857A6-F6E4-45CA-9560-E77E80818686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451754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r Verbinder 307">
              <a:extLst>
                <a:ext uri="{FF2B5EF4-FFF2-40B4-BE49-F238E27FC236}">
                  <a16:creationId xmlns:a16="http://schemas.microsoft.com/office/drawing/2014/main" id="{FC89582D-81B3-4ABC-A753-935CF8F9645E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r Verbinder 308">
              <a:extLst>
                <a:ext uri="{FF2B5EF4-FFF2-40B4-BE49-F238E27FC236}">
                  <a16:creationId xmlns:a16="http://schemas.microsoft.com/office/drawing/2014/main" id="{1806C37E-2E03-49E1-86C0-1F09EB4820A1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Gerader Verbinder 309">
              <a:extLst>
                <a:ext uri="{FF2B5EF4-FFF2-40B4-BE49-F238E27FC236}">
                  <a16:creationId xmlns:a16="http://schemas.microsoft.com/office/drawing/2014/main" id="{90255604-00FD-44C6-90B4-CABCB1E2772B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r Verbinder 310">
              <a:extLst>
                <a:ext uri="{FF2B5EF4-FFF2-40B4-BE49-F238E27FC236}">
                  <a16:creationId xmlns:a16="http://schemas.microsoft.com/office/drawing/2014/main" id="{5EC7F145-E69E-4A39-B1A7-558142D61808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Gerader Verbinder 311">
              <a:extLst>
                <a:ext uri="{FF2B5EF4-FFF2-40B4-BE49-F238E27FC236}">
                  <a16:creationId xmlns:a16="http://schemas.microsoft.com/office/drawing/2014/main" id="{E6207FD3-AFAE-4C94-86F4-792DE4903FFB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r Verbinder 312">
              <a:extLst>
                <a:ext uri="{FF2B5EF4-FFF2-40B4-BE49-F238E27FC236}">
                  <a16:creationId xmlns:a16="http://schemas.microsoft.com/office/drawing/2014/main" id="{CEC4DACC-F2AC-4F2A-A3B8-B9D301BA429E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feld 314">
              <a:extLst>
                <a:ext uri="{FF2B5EF4-FFF2-40B4-BE49-F238E27FC236}">
                  <a16:creationId xmlns:a16="http://schemas.microsoft.com/office/drawing/2014/main" id="{E8537B5D-8BA1-4010-976A-DEDFE2D288B3}"/>
                </a:ext>
              </a:extLst>
            </p:cNvPr>
            <p:cNvSpPr txBox="1"/>
            <p:nvPr/>
          </p:nvSpPr>
          <p:spPr>
            <a:xfrm>
              <a:off x="435501" y="4280690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7" name="Gruppieren 566">
            <a:extLst>
              <a:ext uri="{FF2B5EF4-FFF2-40B4-BE49-F238E27FC236}">
                <a16:creationId xmlns:a16="http://schemas.microsoft.com/office/drawing/2014/main" id="{69872D4A-BA22-4800-87AD-35CD0C5B0CD6}"/>
              </a:ext>
            </a:extLst>
          </p:cNvPr>
          <p:cNvGrpSpPr/>
          <p:nvPr/>
        </p:nvGrpSpPr>
        <p:grpSpPr>
          <a:xfrm>
            <a:off x="419630" y="3832877"/>
            <a:ext cx="2885758" cy="601738"/>
            <a:chOff x="437447" y="5053957"/>
            <a:chExt cx="2885758" cy="601738"/>
          </a:xfrm>
        </p:grpSpPr>
        <p:sp>
          <p:nvSpPr>
            <p:cNvPr id="316" name="Rechteck 315">
              <a:extLst>
                <a:ext uri="{FF2B5EF4-FFF2-40B4-BE49-F238E27FC236}">
                  <a16:creationId xmlns:a16="http://schemas.microsoft.com/office/drawing/2014/main" id="{4EF0064B-5EC3-411D-AACA-477EB07F302D}"/>
                </a:ext>
              </a:extLst>
            </p:cNvPr>
            <p:cNvSpPr/>
            <p:nvPr/>
          </p:nvSpPr>
          <p:spPr>
            <a:xfrm>
              <a:off x="739567" y="5415471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8" name="Textfeld 317">
              <a:extLst>
                <a:ext uri="{FF2B5EF4-FFF2-40B4-BE49-F238E27FC236}">
                  <a16:creationId xmlns:a16="http://schemas.microsoft.com/office/drawing/2014/main" id="{2B891698-1449-4411-9E6B-0E0279E784F7}"/>
                </a:ext>
              </a:extLst>
            </p:cNvPr>
            <p:cNvSpPr txBox="1"/>
            <p:nvPr/>
          </p:nvSpPr>
          <p:spPr>
            <a:xfrm>
              <a:off x="821686" y="5053957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319" name="Textfeld 318">
              <a:extLst>
                <a:ext uri="{FF2B5EF4-FFF2-40B4-BE49-F238E27FC236}">
                  <a16:creationId xmlns:a16="http://schemas.microsoft.com/office/drawing/2014/main" id="{3F8FCD08-2150-491E-8947-64FB01DB6232}"/>
                </a:ext>
              </a:extLst>
            </p:cNvPr>
            <p:cNvSpPr txBox="1"/>
            <p:nvPr/>
          </p:nvSpPr>
          <p:spPr>
            <a:xfrm>
              <a:off x="1256042" y="505395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320" name="Textfeld 319">
              <a:extLst>
                <a:ext uri="{FF2B5EF4-FFF2-40B4-BE49-F238E27FC236}">
                  <a16:creationId xmlns:a16="http://schemas.microsoft.com/office/drawing/2014/main" id="{3833BF3F-4581-4418-8106-5492D442486C}"/>
                </a:ext>
              </a:extLst>
            </p:cNvPr>
            <p:cNvSpPr txBox="1"/>
            <p:nvPr/>
          </p:nvSpPr>
          <p:spPr>
            <a:xfrm>
              <a:off x="1686434" y="5053957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321" name="Textfeld 320">
              <a:extLst>
                <a:ext uri="{FF2B5EF4-FFF2-40B4-BE49-F238E27FC236}">
                  <a16:creationId xmlns:a16="http://schemas.microsoft.com/office/drawing/2014/main" id="{78EB816C-AFD8-4340-8B52-1C6DF16FBD8B}"/>
                </a:ext>
              </a:extLst>
            </p:cNvPr>
            <p:cNvSpPr txBox="1"/>
            <p:nvPr/>
          </p:nvSpPr>
          <p:spPr>
            <a:xfrm>
              <a:off x="2120787" y="5053957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775AD91E-FB35-43BB-AD94-D1E5253927CF}"/>
                </a:ext>
              </a:extLst>
            </p:cNvPr>
            <p:cNvSpPr txBox="1"/>
            <p:nvPr/>
          </p:nvSpPr>
          <p:spPr>
            <a:xfrm>
              <a:off x="2551562" y="5053957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323" name="Textfeld 322">
              <a:extLst>
                <a:ext uri="{FF2B5EF4-FFF2-40B4-BE49-F238E27FC236}">
                  <a16:creationId xmlns:a16="http://schemas.microsoft.com/office/drawing/2014/main" id="{7B9B8A40-1ACE-4FD0-9E80-0890F8201953}"/>
                </a:ext>
              </a:extLst>
            </p:cNvPr>
            <p:cNvSpPr txBox="1"/>
            <p:nvPr/>
          </p:nvSpPr>
          <p:spPr>
            <a:xfrm>
              <a:off x="2985162" y="5053957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324" name="Rechteck 323">
              <a:extLst>
                <a:ext uri="{FF2B5EF4-FFF2-40B4-BE49-F238E27FC236}">
                  <a16:creationId xmlns:a16="http://schemas.microsoft.com/office/drawing/2014/main" id="{D6DF232E-17CA-4A1F-BD20-C7B2FEDC81EF}"/>
                </a:ext>
              </a:extLst>
            </p:cNvPr>
            <p:cNvSpPr/>
            <p:nvPr/>
          </p:nvSpPr>
          <p:spPr>
            <a:xfrm>
              <a:off x="1170305" y="5415471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5" name="Rechteck 324">
              <a:extLst>
                <a:ext uri="{FF2B5EF4-FFF2-40B4-BE49-F238E27FC236}">
                  <a16:creationId xmlns:a16="http://schemas.microsoft.com/office/drawing/2014/main" id="{1340468E-E43C-4AA0-B967-B668CD34C500}"/>
                </a:ext>
              </a:extLst>
            </p:cNvPr>
            <p:cNvSpPr/>
            <p:nvPr/>
          </p:nvSpPr>
          <p:spPr>
            <a:xfrm>
              <a:off x="1600762" y="5415471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6" name="Rechteck 325">
              <a:extLst>
                <a:ext uri="{FF2B5EF4-FFF2-40B4-BE49-F238E27FC236}">
                  <a16:creationId xmlns:a16="http://schemas.microsoft.com/office/drawing/2014/main" id="{A88AC661-FF81-4A9D-908D-8F60FC9A7887}"/>
                </a:ext>
              </a:extLst>
            </p:cNvPr>
            <p:cNvSpPr/>
            <p:nvPr/>
          </p:nvSpPr>
          <p:spPr>
            <a:xfrm>
              <a:off x="2030593" y="5415471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hteck 326">
              <a:extLst>
                <a:ext uri="{FF2B5EF4-FFF2-40B4-BE49-F238E27FC236}">
                  <a16:creationId xmlns:a16="http://schemas.microsoft.com/office/drawing/2014/main" id="{ACB292E5-E2FE-4D19-8275-DCF2279616B3}"/>
                </a:ext>
              </a:extLst>
            </p:cNvPr>
            <p:cNvSpPr/>
            <p:nvPr/>
          </p:nvSpPr>
          <p:spPr>
            <a:xfrm>
              <a:off x="2461331" y="5415471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hteck 327">
              <a:extLst>
                <a:ext uri="{FF2B5EF4-FFF2-40B4-BE49-F238E27FC236}">
                  <a16:creationId xmlns:a16="http://schemas.microsoft.com/office/drawing/2014/main" id="{D94FA06D-8EF4-435D-A1E9-A27128A4F2EE}"/>
                </a:ext>
              </a:extLst>
            </p:cNvPr>
            <p:cNvSpPr/>
            <p:nvPr/>
          </p:nvSpPr>
          <p:spPr>
            <a:xfrm>
              <a:off x="2891788" y="5415471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0" name="Rechteck 329">
              <a:extLst>
                <a:ext uri="{FF2B5EF4-FFF2-40B4-BE49-F238E27FC236}">
                  <a16:creationId xmlns:a16="http://schemas.microsoft.com/office/drawing/2014/main" id="{C85D10BB-DA35-4A3E-A1D3-E12A53826892}"/>
                </a:ext>
              </a:extLst>
            </p:cNvPr>
            <p:cNvSpPr/>
            <p:nvPr/>
          </p:nvSpPr>
          <p:spPr>
            <a:xfrm>
              <a:off x="448972" y="5415460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7E54F944-8185-48C5-8CE6-4D3C8C214B2C}"/>
                </a:ext>
              </a:extLst>
            </p:cNvPr>
            <p:cNvCxnSpPr>
              <a:cxnSpLocks/>
            </p:cNvCxnSpPr>
            <p:nvPr/>
          </p:nvCxnSpPr>
          <p:spPr>
            <a:xfrm>
              <a:off x="587694" y="529081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4FA370C2-1398-4041-9C1D-EED34046228B}"/>
                </a:ext>
              </a:extLst>
            </p:cNvPr>
            <p:cNvCxnSpPr>
              <a:cxnSpLocks/>
            </p:cNvCxnSpPr>
            <p:nvPr/>
          </p:nvCxnSpPr>
          <p:spPr>
            <a:xfrm>
              <a:off x="954235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5724E078-E136-491C-809F-DD8E93080801}"/>
                </a:ext>
              </a:extLst>
            </p:cNvPr>
            <p:cNvCxnSpPr>
              <a:cxnSpLocks/>
            </p:cNvCxnSpPr>
            <p:nvPr/>
          </p:nvCxnSpPr>
          <p:spPr>
            <a:xfrm>
              <a:off x="1386013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Gerader Verbinder 333">
              <a:extLst>
                <a:ext uri="{FF2B5EF4-FFF2-40B4-BE49-F238E27FC236}">
                  <a16:creationId xmlns:a16="http://schemas.microsoft.com/office/drawing/2014/main" id="{1562087B-1EE7-4654-A03C-65B6D60CFEB0}"/>
                </a:ext>
              </a:extLst>
            </p:cNvPr>
            <p:cNvCxnSpPr>
              <a:cxnSpLocks/>
            </p:cNvCxnSpPr>
            <p:nvPr/>
          </p:nvCxnSpPr>
          <p:spPr>
            <a:xfrm>
              <a:off x="1816470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Gerader Verbinder 334">
              <a:extLst>
                <a:ext uri="{FF2B5EF4-FFF2-40B4-BE49-F238E27FC236}">
                  <a16:creationId xmlns:a16="http://schemas.microsoft.com/office/drawing/2014/main" id="{07E61164-B929-4DA9-B4AD-74B05550F5D1}"/>
                </a:ext>
              </a:extLst>
            </p:cNvPr>
            <p:cNvCxnSpPr>
              <a:cxnSpLocks/>
            </p:cNvCxnSpPr>
            <p:nvPr/>
          </p:nvCxnSpPr>
          <p:spPr>
            <a:xfrm>
              <a:off x="2248248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0DCF7CD1-C421-4A81-8D25-8584102D78AF}"/>
                </a:ext>
              </a:extLst>
            </p:cNvPr>
            <p:cNvCxnSpPr>
              <a:cxnSpLocks/>
            </p:cNvCxnSpPr>
            <p:nvPr/>
          </p:nvCxnSpPr>
          <p:spPr>
            <a:xfrm>
              <a:off x="2677039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8B50800F-61BE-4C3C-AF06-141CD4FCFCC2}"/>
                </a:ext>
              </a:extLst>
            </p:cNvPr>
            <p:cNvCxnSpPr>
              <a:cxnSpLocks/>
            </p:cNvCxnSpPr>
            <p:nvPr/>
          </p:nvCxnSpPr>
          <p:spPr>
            <a:xfrm>
              <a:off x="3108817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Textfeld 338">
              <a:extLst>
                <a:ext uri="{FF2B5EF4-FFF2-40B4-BE49-F238E27FC236}">
                  <a16:creationId xmlns:a16="http://schemas.microsoft.com/office/drawing/2014/main" id="{02AD13E1-3BD5-44AC-B887-ED645522C790}"/>
                </a:ext>
              </a:extLst>
            </p:cNvPr>
            <p:cNvSpPr txBox="1"/>
            <p:nvPr/>
          </p:nvSpPr>
          <p:spPr>
            <a:xfrm>
              <a:off x="437447" y="5053957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8" name="Gruppieren 567">
            <a:extLst>
              <a:ext uri="{FF2B5EF4-FFF2-40B4-BE49-F238E27FC236}">
                <a16:creationId xmlns:a16="http://schemas.microsoft.com/office/drawing/2014/main" id="{6B5F4D70-A2CD-4552-A1F3-17A194BBA3B5}"/>
              </a:ext>
            </a:extLst>
          </p:cNvPr>
          <p:cNvGrpSpPr/>
          <p:nvPr/>
        </p:nvGrpSpPr>
        <p:grpSpPr>
          <a:xfrm>
            <a:off x="424057" y="4427044"/>
            <a:ext cx="2885758" cy="601738"/>
            <a:chOff x="435501" y="5817124"/>
            <a:chExt cx="2885758" cy="601738"/>
          </a:xfrm>
        </p:grpSpPr>
        <p:sp>
          <p:nvSpPr>
            <p:cNvPr id="340" name="Rechteck 339">
              <a:extLst>
                <a:ext uri="{FF2B5EF4-FFF2-40B4-BE49-F238E27FC236}">
                  <a16:creationId xmlns:a16="http://schemas.microsoft.com/office/drawing/2014/main" id="{893C2D2A-3953-4056-8B87-0D62698786D4}"/>
                </a:ext>
              </a:extLst>
            </p:cNvPr>
            <p:cNvSpPr/>
            <p:nvPr/>
          </p:nvSpPr>
          <p:spPr>
            <a:xfrm>
              <a:off x="737621" y="6178638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2" name="Textfeld 341">
              <a:extLst>
                <a:ext uri="{FF2B5EF4-FFF2-40B4-BE49-F238E27FC236}">
                  <a16:creationId xmlns:a16="http://schemas.microsoft.com/office/drawing/2014/main" id="{E6851463-ADE9-4D44-93E6-038F10A2373F}"/>
                </a:ext>
              </a:extLst>
            </p:cNvPr>
            <p:cNvSpPr txBox="1"/>
            <p:nvPr/>
          </p:nvSpPr>
          <p:spPr>
            <a:xfrm>
              <a:off x="819740" y="581712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343" name="Textfeld 342">
              <a:extLst>
                <a:ext uri="{FF2B5EF4-FFF2-40B4-BE49-F238E27FC236}">
                  <a16:creationId xmlns:a16="http://schemas.microsoft.com/office/drawing/2014/main" id="{F11F9715-27BA-49DD-B439-13FAF46DFE9D}"/>
                </a:ext>
              </a:extLst>
            </p:cNvPr>
            <p:cNvSpPr txBox="1"/>
            <p:nvPr/>
          </p:nvSpPr>
          <p:spPr>
            <a:xfrm>
              <a:off x="1254096" y="581712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344" name="Textfeld 343">
              <a:extLst>
                <a:ext uri="{FF2B5EF4-FFF2-40B4-BE49-F238E27FC236}">
                  <a16:creationId xmlns:a16="http://schemas.microsoft.com/office/drawing/2014/main" id="{32367103-A4E2-4720-BFAD-F6E56879C0CD}"/>
                </a:ext>
              </a:extLst>
            </p:cNvPr>
            <p:cNvSpPr txBox="1"/>
            <p:nvPr/>
          </p:nvSpPr>
          <p:spPr>
            <a:xfrm>
              <a:off x="1684488" y="581712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345" name="Textfeld 344">
              <a:extLst>
                <a:ext uri="{FF2B5EF4-FFF2-40B4-BE49-F238E27FC236}">
                  <a16:creationId xmlns:a16="http://schemas.microsoft.com/office/drawing/2014/main" id="{A7335E2F-84E5-456D-82C2-448B980D1AF9}"/>
                </a:ext>
              </a:extLst>
            </p:cNvPr>
            <p:cNvSpPr txBox="1"/>
            <p:nvPr/>
          </p:nvSpPr>
          <p:spPr>
            <a:xfrm>
              <a:off x="2118841" y="581712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346" name="Textfeld 345">
              <a:extLst>
                <a:ext uri="{FF2B5EF4-FFF2-40B4-BE49-F238E27FC236}">
                  <a16:creationId xmlns:a16="http://schemas.microsoft.com/office/drawing/2014/main" id="{7FCF03DA-C047-4946-A76E-5A50E3552652}"/>
                </a:ext>
              </a:extLst>
            </p:cNvPr>
            <p:cNvSpPr txBox="1"/>
            <p:nvPr/>
          </p:nvSpPr>
          <p:spPr>
            <a:xfrm>
              <a:off x="2549616" y="581712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347" name="Textfeld 346">
              <a:extLst>
                <a:ext uri="{FF2B5EF4-FFF2-40B4-BE49-F238E27FC236}">
                  <a16:creationId xmlns:a16="http://schemas.microsoft.com/office/drawing/2014/main" id="{CB012883-42B6-4C37-A2D9-591F3B22914A}"/>
                </a:ext>
              </a:extLst>
            </p:cNvPr>
            <p:cNvSpPr txBox="1"/>
            <p:nvPr/>
          </p:nvSpPr>
          <p:spPr>
            <a:xfrm>
              <a:off x="2983216" y="581712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348" name="Rechteck 347">
              <a:extLst>
                <a:ext uri="{FF2B5EF4-FFF2-40B4-BE49-F238E27FC236}">
                  <a16:creationId xmlns:a16="http://schemas.microsoft.com/office/drawing/2014/main" id="{448CD891-4CEE-4AB3-B0BC-AD474994BAE0}"/>
                </a:ext>
              </a:extLst>
            </p:cNvPr>
            <p:cNvSpPr/>
            <p:nvPr/>
          </p:nvSpPr>
          <p:spPr>
            <a:xfrm>
              <a:off x="1168359" y="6178638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9" name="Rechteck 348">
              <a:extLst>
                <a:ext uri="{FF2B5EF4-FFF2-40B4-BE49-F238E27FC236}">
                  <a16:creationId xmlns:a16="http://schemas.microsoft.com/office/drawing/2014/main" id="{92327DE4-7E9E-477E-B8A1-E2A49602E940}"/>
                </a:ext>
              </a:extLst>
            </p:cNvPr>
            <p:cNvSpPr/>
            <p:nvPr/>
          </p:nvSpPr>
          <p:spPr>
            <a:xfrm>
              <a:off x="1598816" y="6178638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0" name="Rechteck 349">
              <a:extLst>
                <a:ext uri="{FF2B5EF4-FFF2-40B4-BE49-F238E27FC236}">
                  <a16:creationId xmlns:a16="http://schemas.microsoft.com/office/drawing/2014/main" id="{A190F158-25E2-4BDC-8685-4A38848A28D1}"/>
                </a:ext>
              </a:extLst>
            </p:cNvPr>
            <p:cNvSpPr/>
            <p:nvPr/>
          </p:nvSpPr>
          <p:spPr>
            <a:xfrm>
              <a:off x="2028647" y="617863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1" name="Rechteck 350">
              <a:extLst>
                <a:ext uri="{FF2B5EF4-FFF2-40B4-BE49-F238E27FC236}">
                  <a16:creationId xmlns:a16="http://schemas.microsoft.com/office/drawing/2014/main" id="{BEA05E33-8819-4487-BC8B-CE6EDE618E61}"/>
                </a:ext>
              </a:extLst>
            </p:cNvPr>
            <p:cNvSpPr/>
            <p:nvPr/>
          </p:nvSpPr>
          <p:spPr>
            <a:xfrm>
              <a:off x="2459385" y="617863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2" name="Rechteck 351">
              <a:extLst>
                <a:ext uri="{FF2B5EF4-FFF2-40B4-BE49-F238E27FC236}">
                  <a16:creationId xmlns:a16="http://schemas.microsoft.com/office/drawing/2014/main" id="{642E9E15-6465-42DB-9A31-8E30468F582B}"/>
                </a:ext>
              </a:extLst>
            </p:cNvPr>
            <p:cNvSpPr/>
            <p:nvPr/>
          </p:nvSpPr>
          <p:spPr>
            <a:xfrm>
              <a:off x="2889842" y="617863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4" name="Rechteck 353">
              <a:extLst>
                <a:ext uri="{FF2B5EF4-FFF2-40B4-BE49-F238E27FC236}">
                  <a16:creationId xmlns:a16="http://schemas.microsoft.com/office/drawing/2014/main" id="{3ADB82DD-8471-47CB-8F0B-953A72B1F2DA}"/>
                </a:ext>
              </a:extLst>
            </p:cNvPr>
            <p:cNvSpPr/>
            <p:nvPr/>
          </p:nvSpPr>
          <p:spPr>
            <a:xfrm>
              <a:off x="447026" y="617862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5" name="Gerader Verbinder 354">
              <a:extLst>
                <a:ext uri="{FF2B5EF4-FFF2-40B4-BE49-F238E27FC236}">
                  <a16:creationId xmlns:a16="http://schemas.microsoft.com/office/drawing/2014/main" id="{478D9182-4B36-4F5D-8D5A-E5E30AEC5AA4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605397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Gerader Verbinder 355">
              <a:extLst>
                <a:ext uri="{FF2B5EF4-FFF2-40B4-BE49-F238E27FC236}">
                  <a16:creationId xmlns:a16="http://schemas.microsoft.com/office/drawing/2014/main" id="{DB2B5F67-F9AD-47A5-8BCB-A4A0BEADEBA7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Gerader Verbinder 356">
              <a:extLst>
                <a:ext uri="{FF2B5EF4-FFF2-40B4-BE49-F238E27FC236}">
                  <a16:creationId xmlns:a16="http://schemas.microsoft.com/office/drawing/2014/main" id="{125E1398-4269-4A89-BFE6-6FB6C7B38593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Gerader Verbinder 357">
              <a:extLst>
                <a:ext uri="{FF2B5EF4-FFF2-40B4-BE49-F238E27FC236}">
                  <a16:creationId xmlns:a16="http://schemas.microsoft.com/office/drawing/2014/main" id="{A25E451B-78FC-409B-9563-4DB98C151592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Gerader Verbinder 358">
              <a:extLst>
                <a:ext uri="{FF2B5EF4-FFF2-40B4-BE49-F238E27FC236}">
                  <a16:creationId xmlns:a16="http://schemas.microsoft.com/office/drawing/2014/main" id="{44E012BD-6371-4F4C-93B7-57387350CEE3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Gerader Verbinder 359">
              <a:extLst>
                <a:ext uri="{FF2B5EF4-FFF2-40B4-BE49-F238E27FC236}">
                  <a16:creationId xmlns:a16="http://schemas.microsoft.com/office/drawing/2014/main" id="{78CB6EAA-6DDE-4C0F-9BB6-98D115D0F67F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Gerader Verbinder 360">
              <a:extLst>
                <a:ext uri="{FF2B5EF4-FFF2-40B4-BE49-F238E27FC236}">
                  <a16:creationId xmlns:a16="http://schemas.microsoft.com/office/drawing/2014/main" id="{92EEB1C1-40C8-4BB1-96B7-A521ABF4ED16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Textfeld 362">
              <a:extLst>
                <a:ext uri="{FF2B5EF4-FFF2-40B4-BE49-F238E27FC236}">
                  <a16:creationId xmlns:a16="http://schemas.microsoft.com/office/drawing/2014/main" id="{B64CAC06-4BF0-461B-AD7F-D476673FD621}"/>
                </a:ext>
              </a:extLst>
            </p:cNvPr>
            <p:cNvSpPr txBox="1"/>
            <p:nvPr/>
          </p:nvSpPr>
          <p:spPr>
            <a:xfrm>
              <a:off x="435501" y="581712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665" name="Gruppieren 664">
            <a:extLst>
              <a:ext uri="{FF2B5EF4-FFF2-40B4-BE49-F238E27FC236}">
                <a16:creationId xmlns:a16="http://schemas.microsoft.com/office/drawing/2014/main" id="{D37B6AE4-D086-41A1-8A0E-ABAEB9849539}"/>
              </a:ext>
            </a:extLst>
          </p:cNvPr>
          <p:cNvGrpSpPr/>
          <p:nvPr/>
        </p:nvGrpSpPr>
        <p:grpSpPr>
          <a:xfrm>
            <a:off x="403032" y="1044268"/>
            <a:ext cx="2885758" cy="601738"/>
            <a:chOff x="435501" y="1968434"/>
            <a:chExt cx="2885758" cy="601738"/>
          </a:xfrm>
        </p:grpSpPr>
        <p:sp>
          <p:nvSpPr>
            <p:cNvPr id="666" name="Rechteck 665">
              <a:extLst>
                <a:ext uri="{FF2B5EF4-FFF2-40B4-BE49-F238E27FC236}">
                  <a16:creationId xmlns:a16="http://schemas.microsoft.com/office/drawing/2014/main" id="{0C5260C6-18A5-4569-85B5-799FBE6336F0}"/>
                </a:ext>
              </a:extLst>
            </p:cNvPr>
            <p:cNvSpPr/>
            <p:nvPr/>
          </p:nvSpPr>
          <p:spPr>
            <a:xfrm>
              <a:off x="737621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67" name="Textfeld 666">
              <a:extLst>
                <a:ext uri="{FF2B5EF4-FFF2-40B4-BE49-F238E27FC236}">
                  <a16:creationId xmlns:a16="http://schemas.microsoft.com/office/drawing/2014/main" id="{CE883199-E5AA-4C75-940B-8508AF00BD77}"/>
                </a:ext>
              </a:extLst>
            </p:cNvPr>
            <p:cNvSpPr txBox="1"/>
            <p:nvPr/>
          </p:nvSpPr>
          <p:spPr>
            <a:xfrm>
              <a:off x="819740" y="196843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668" name="Textfeld 667">
              <a:extLst>
                <a:ext uri="{FF2B5EF4-FFF2-40B4-BE49-F238E27FC236}">
                  <a16:creationId xmlns:a16="http://schemas.microsoft.com/office/drawing/2014/main" id="{0EC07D0D-1938-4BD1-9F40-5D42FF2DD0AC}"/>
                </a:ext>
              </a:extLst>
            </p:cNvPr>
            <p:cNvSpPr txBox="1"/>
            <p:nvPr/>
          </p:nvSpPr>
          <p:spPr>
            <a:xfrm>
              <a:off x="1254096" y="196843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669" name="Textfeld 668">
              <a:extLst>
                <a:ext uri="{FF2B5EF4-FFF2-40B4-BE49-F238E27FC236}">
                  <a16:creationId xmlns:a16="http://schemas.microsoft.com/office/drawing/2014/main" id="{87EF2C04-2694-4F76-84BD-F34AD1C70727}"/>
                </a:ext>
              </a:extLst>
            </p:cNvPr>
            <p:cNvSpPr txBox="1"/>
            <p:nvPr/>
          </p:nvSpPr>
          <p:spPr>
            <a:xfrm>
              <a:off x="1684488" y="196843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670" name="Textfeld 669">
              <a:extLst>
                <a:ext uri="{FF2B5EF4-FFF2-40B4-BE49-F238E27FC236}">
                  <a16:creationId xmlns:a16="http://schemas.microsoft.com/office/drawing/2014/main" id="{3705F37F-8924-45FB-AB76-2558B4CB2A04}"/>
                </a:ext>
              </a:extLst>
            </p:cNvPr>
            <p:cNvSpPr txBox="1"/>
            <p:nvPr/>
          </p:nvSpPr>
          <p:spPr>
            <a:xfrm>
              <a:off x="2118841" y="196843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671" name="Textfeld 670">
              <a:extLst>
                <a:ext uri="{FF2B5EF4-FFF2-40B4-BE49-F238E27FC236}">
                  <a16:creationId xmlns:a16="http://schemas.microsoft.com/office/drawing/2014/main" id="{A27184F4-DE25-4DB0-8025-3FE70133D7F7}"/>
                </a:ext>
              </a:extLst>
            </p:cNvPr>
            <p:cNvSpPr txBox="1"/>
            <p:nvPr/>
          </p:nvSpPr>
          <p:spPr>
            <a:xfrm>
              <a:off x="2549616" y="196843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672" name="Textfeld 671">
              <a:extLst>
                <a:ext uri="{FF2B5EF4-FFF2-40B4-BE49-F238E27FC236}">
                  <a16:creationId xmlns:a16="http://schemas.microsoft.com/office/drawing/2014/main" id="{5AA4F7D6-BA4E-4D7A-8D75-388FAC3E2851}"/>
                </a:ext>
              </a:extLst>
            </p:cNvPr>
            <p:cNvSpPr txBox="1"/>
            <p:nvPr/>
          </p:nvSpPr>
          <p:spPr>
            <a:xfrm>
              <a:off x="2983216" y="19684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673" name="Rechteck 672">
              <a:extLst>
                <a:ext uri="{FF2B5EF4-FFF2-40B4-BE49-F238E27FC236}">
                  <a16:creationId xmlns:a16="http://schemas.microsoft.com/office/drawing/2014/main" id="{11FD5769-B122-4D51-B97C-D2296CE0CB4F}"/>
                </a:ext>
              </a:extLst>
            </p:cNvPr>
            <p:cNvSpPr/>
            <p:nvPr/>
          </p:nvSpPr>
          <p:spPr>
            <a:xfrm>
              <a:off x="1168359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4" name="Rechteck 673">
              <a:extLst>
                <a:ext uri="{FF2B5EF4-FFF2-40B4-BE49-F238E27FC236}">
                  <a16:creationId xmlns:a16="http://schemas.microsoft.com/office/drawing/2014/main" id="{1F2EFE77-6809-42D3-B3D6-728D3CFF11A7}"/>
                </a:ext>
              </a:extLst>
            </p:cNvPr>
            <p:cNvSpPr/>
            <p:nvPr/>
          </p:nvSpPr>
          <p:spPr>
            <a:xfrm>
              <a:off x="1598816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5" name="Rechteck 674">
              <a:extLst>
                <a:ext uri="{FF2B5EF4-FFF2-40B4-BE49-F238E27FC236}">
                  <a16:creationId xmlns:a16="http://schemas.microsoft.com/office/drawing/2014/main" id="{5DCA5A32-FAEF-4086-8EDF-769DF78B9852}"/>
                </a:ext>
              </a:extLst>
            </p:cNvPr>
            <p:cNvSpPr/>
            <p:nvPr/>
          </p:nvSpPr>
          <p:spPr>
            <a:xfrm>
              <a:off x="2028647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6" name="Rechteck 675">
              <a:extLst>
                <a:ext uri="{FF2B5EF4-FFF2-40B4-BE49-F238E27FC236}">
                  <a16:creationId xmlns:a16="http://schemas.microsoft.com/office/drawing/2014/main" id="{6B1D4DED-A8B6-4315-9F5D-442A40FA49BC}"/>
                </a:ext>
              </a:extLst>
            </p:cNvPr>
            <p:cNvSpPr/>
            <p:nvPr/>
          </p:nvSpPr>
          <p:spPr>
            <a:xfrm>
              <a:off x="2459385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7" name="Rechteck 676">
              <a:extLst>
                <a:ext uri="{FF2B5EF4-FFF2-40B4-BE49-F238E27FC236}">
                  <a16:creationId xmlns:a16="http://schemas.microsoft.com/office/drawing/2014/main" id="{3BEBD137-B1B5-402B-9C71-0B0B6AE5ECB1}"/>
                </a:ext>
              </a:extLst>
            </p:cNvPr>
            <p:cNvSpPr/>
            <p:nvPr/>
          </p:nvSpPr>
          <p:spPr>
            <a:xfrm>
              <a:off x="2889842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8" name="Rechteck 677">
              <a:extLst>
                <a:ext uri="{FF2B5EF4-FFF2-40B4-BE49-F238E27FC236}">
                  <a16:creationId xmlns:a16="http://schemas.microsoft.com/office/drawing/2014/main" id="{5798FD55-C272-4724-ACED-14280E3B219D}"/>
                </a:ext>
              </a:extLst>
            </p:cNvPr>
            <p:cNvSpPr/>
            <p:nvPr/>
          </p:nvSpPr>
          <p:spPr>
            <a:xfrm>
              <a:off x="447026" y="232993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79" name="Gerader Verbinder 678">
              <a:extLst>
                <a:ext uri="{FF2B5EF4-FFF2-40B4-BE49-F238E27FC236}">
                  <a16:creationId xmlns:a16="http://schemas.microsoft.com/office/drawing/2014/main" id="{3967B278-C841-4865-93B2-95F93C534BD4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220528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Gerader Verbinder 679">
              <a:extLst>
                <a:ext uri="{FF2B5EF4-FFF2-40B4-BE49-F238E27FC236}">
                  <a16:creationId xmlns:a16="http://schemas.microsoft.com/office/drawing/2014/main" id="{7CF52F96-8B3C-4E0E-BB2F-785D80D32BD1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Gerader Verbinder 680">
              <a:extLst>
                <a:ext uri="{FF2B5EF4-FFF2-40B4-BE49-F238E27FC236}">
                  <a16:creationId xmlns:a16="http://schemas.microsoft.com/office/drawing/2014/main" id="{92DD85C7-64B7-40A6-842C-D1D2257AD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Gerader Verbinder 681">
              <a:extLst>
                <a:ext uri="{FF2B5EF4-FFF2-40B4-BE49-F238E27FC236}">
                  <a16:creationId xmlns:a16="http://schemas.microsoft.com/office/drawing/2014/main" id="{9F7A3202-D3D4-4B96-A9CC-4DFF2C50B02E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Gerader Verbinder 682">
              <a:extLst>
                <a:ext uri="{FF2B5EF4-FFF2-40B4-BE49-F238E27FC236}">
                  <a16:creationId xmlns:a16="http://schemas.microsoft.com/office/drawing/2014/main" id="{D0E4D3BD-765E-4DC5-9770-E433E1504183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Gerader Verbinder 683">
              <a:extLst>
                <a:ext uri="{FF2B5EF4-FFF2-40B4-BE49-F238E27FC236}">
                  <a16:creationId xmlns:a16="http://schemas.microsoft.com/office/drawing/2014/main" id="{E6DC5144-4C03-41CF-8B4E-C8122C47F17A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Gerader Verbinder 684">
              <a:extLst>
                <a:ext uri="{FF2B5EF4-FFF2-40B4-BE49-F238E27FC236}">
                  <a16:creationId xmlns:a16="http://schemas.microsoft.com/office/drawing/2014/main" id="{9B6E304F-DD4E-4BC6-935F-035A797B158A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" name="Textfeld 685">
              <a:extLst>
                <a:ext uri="{FF2B5EF4-FFF2-40B4-BE49-F238E27FC236}">
                  <a16:creationId xmlns:a16="http://schemas.microsoft.com/office/drawing/2014/main" id="{652FB26B-12F5-48E0-9E64-2372D01E027A}"/>
                </a:ext>
              </a:extLst>
            </p:cNvPr>
            <p:cNvSpPr txBox="1"/>
            <p:nvPr/>
          </p:nvSpPr>
          <p:spPr>
            <a:xfrm>
              <a:off x="435501" y="196843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0DDCCBB-5469-4F53-AFCB-D4CE0CA17C28}"/>
              </a:ext>
            </a:extLst>
          </p:cNvPr>
          <p:cNvGrpSpPr/>
          <p:nvPr/>
        </p:nvGrpSpPr>
        <p:grpSpPr>
          <a:xfrm>
            <a:off x="4578856" y="1372750"/>
            <a:ext cx="3163702" cy="619247"/>
            <a:chOff x="8069363" y="6113167"/>
            <a:chExt cx="3163702" cy="619247"/>
          </a:xfrm>
        </p:grpSpPr>
        <p:sp>
          <p:nvSpPr>
            <p:cNvPr id="1055" name="Rechteck 1054">
              <a:extLst>
                <a:ext uri="{FF2B5EF4-FFF2-40B4-BE49-F238E27FC236}">
                  <a16:creationId xmlns:a16="http://schemas.microsoft.com/office/drawing/2014/main" id="{2AB02B25-3ABE-4BF2-AE02-E79BAE2779B8}"/>
                </a:ext>
              </a:extLst>
            </p:cNvPr>
            <p:cNvSpPr/>
            <p:nvPr/>
          </p:nvSpPr>
          <p:spPr>
            <a:xfrm>
              <a:off x="8652053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56" name="Gerader Verbinder 1055">
              <a:extLst>
                <a:ext uri="{FF2B5EF4-FFF2-40B4-BE49-F238E27FC236}">
                  <a16:creationId xmlns:a16="http://schemas.microsoft.com/office/drawing/2014/main" id="{26FC9E1D-C85C-486A-B5FB-1B38B63F61BF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81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7" name="Textfeld 1056">
              <a:extLst>
                <a:ext uri="{FF2B5EF4-FFF2-40B4-BE49-F238E27FC236}">
                  <a16:creationId xmlns:a16="http://schemas.microsoft.com/office/drawing/2014/main" id="{4622C13C-6D64-4829-B58F-73F4D17FD96E}"/>
                </a:ext>
              </a:extLst>
            </p:cNvPr>
            <p:cNvSpPr txBox="1"/>
            <p:nvPr/>
          </p:nvSpPr>
          <p:spPr>
            <a:xfrm>
              <a:off x="8734172" y="647080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1058" name="Textfeld 1057">
              <a:extLst>
                <a:ext uri="{FF2B5EF4-FFF2-40B4-BE49-F238E27FC236}">
                  <a16:creationId xmlns:a16="http://schemas.microsoft.com/office/drawing/2014/main" id="{6D7A304C-04CF-4F86-91BE-313EC98F8F61}"/>
                </a:ext>
              </a:extLst>
            </p:cNvPr>
            <p:cNvSpPr txBox="1"/>
            <p:nvPr/>
          </p:nvSpPr>
          <p:spPr>
            <a:xfrm>
              <a:off x="9168528" y="64708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1059" name="Textfeld 1058">
              <a:extLst>
                <a:ext uri="{FF2B5EF4-FFF2-40B4-BE49-F238E27FC236}">
                  <a16:creationId xmlns:a16="http://schemas.microsoft.com/office/drawing/2014/main" id="{2D778F28-261E-4660-8911-2A77479FEA76}"/>
                </a:ext>
              </a:extLst>
            </p:cNvPr>
            <p:cNvSpPr txBox="1"/>
            <p:nvPr/>
          </p:nvSpPr>
          <p:spPr>
            <a:xfrm>
              <a:off x="9598185" y="647080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1060" name="Textfeld 1059">
              <a:extLst>
                <a:ext uri="{FF2B5EF4-FFF2-40B4-BE49-F238E27FC236}">
                  <a16:creationId xmlns:a16="http://schemas.microsoft.com/office/drawing/2014/main" id="{25501726-2EA1-413A-A865-F836FF6FF0B4}"/>
                </a:ext>
              </a:extLst>
            </p:cNvPr>
            <p:cNvSpPr txBox="1"/>
            <p:nvPr/>
          </p:nvSpPr>
          <p:spPr>
            <a:xfrm>
              <a:off x="10025212" y="647080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1061" name="Textfeld 1060">
              <a:extLst>
                <a:ext uri="{FF2B5EF4-FFF2-40B4-BE49-F238E27FC236}">
                  <a16:creationId xmlns:a16="http://schemas.microsoft.com/office/drawing/2014/main" id="{01857C86-8018-4E4C-A948-E1DE51084B2E}"/>
                </a:ext>
              </a:extLst>
            </p:cNvPr>
            <p:cNvSpPr txBox="1"/>
            <p:nvPr/>
          </p:nvSpPr>
          <p:spPr>
            <a:xfrm>
              <a:off x="10464048" y="647080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1062" name="Textfeld 1061">
              <a:extLst>
                <a:ext uri="{FF2B5EF4-FFF2-40B4-BE49-F238E27FC236}">
                  <a16:creationId xmlns:a16="http://schemas.microsoft.com/office/drawing/2014/main" id="{BB9AF888-2187-4BC5-9F5C-537D22907B58}"/>
                </a:ext>
              </a:extLst>
            </p:cNvPr>
            <p:cNvSpPr txBox="1"/>
            <p:nvPr/>
          </p:nvSpPr>
          <p:spPr>
            <a:xfrm>
              <a:off x="10897648" y="647080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1063" name="Rechteck 1062">
              <a:extLst>
                <a:ext uri="{FF2B5EF4-FFF2-40B4-BE49-F238E27FC236}">
                  <a16:creationId xmlns:a16="http://schemas.microsoft.com/office/drawing/2014/main" id="{E6AB87C1-C8CD-404F-AA2C-955BC1EA676E}"/>
                </a:ext>
              </a:extLst>
            </p:cNvPr>
            <p:cNvSpPr/>
            <p:nvPr/>
          </p:nvSpPr>
          <p:spPr>
            <a:xfrm>
              <a:off x="9082791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64" name="Rechteck 1063">
              <a:extLst>
                <a:ext uri="{FF2B5EF4-FFF2-40B4-BE49-F238E27FC236}">
                  <a16:creationId xmlns:a16="http://schemas.microsoft.com/office/drawing/2014/main" id="{1AC6CDA0-E503-4245-B278-B4511BD4D88F}"/>
                </a:ext>
              </a:extLst>
            </p:cNvPr>
            <p:cNvSpPr/>
            <p:nvPr/>
          </p:nvSpPr>
          <p:spPr>
            <a:xfrm>
              <a:off x="9513248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65" name="Rechteck 1064">
              <a:extLst>
                <a:ext uri="{FF2B5EF4-FFF2-40B4-BE49-F238E27FC236}">
                  <a16:creationId xmlns:a16="http://schemas.microsoft.com/office/drawing/2014/main" id="{0206E166-ADE7-42DB-9266-B59CA74F4284}"/>
                </a:ext>
              </a:extLst>
            </p:cNvPr>
            <p:cNvSpPr/>
            <p:nvPr/>
          </p:nvSpPr>
          <p:spPr>
            <a:xfrm>
              <a:off x="9943079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66" name="Rechteck 1065">
              <a:extLst>
                <a:ext uri="{FF2B5EF4-FFF2-40B4-BE49-F238E27FC236}">
                  <a16:creationId xmlns:a16="http://schemas.microsoft.com/office/drawing/2014/main" id="{A497DD21-9132-4C1B-B474-F1630840A08B}"/>
                </a:ext>
              </a:extLst>
            </p:cNvPr>
            <p:cNvSpPr/>
            <p:nvPr/>
          </p:nvSpPr>
          <p:spPr>
            <a:xfrm>
              <a:off x="10373817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EK5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67" name="Rechteck 1066">
              <a:extLst>
                <a:ext uri="{FF2B5EF4-FFF2-40B4-BE49-F238E27FC236}">
                  <a16:creationId xmlns:a16="http://schemas.microsoft.com/office/drawing/2014/main" id="{79E65122-EC18-4530-8F30-7C08E4E12823}"/>
                </a:ext>
              </a:extLst>
            </p:cNvPr>
            <p:cNvSpPr/>
            <p:nvPr/>
          </p:nvSpPr>
          <p:spPr>
            <a:xfrm>
              <a:off x="10802686" y="6113178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EK6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68" name="Rechteck 1067">
              <a:extLst>
                <a:ext uri="{FF2B5EF4-FFF2-40B4-BE49-F238E27FC236}">
                  <a16:creationId xmlns:a16="http://schemas.microsoft.com/office/drawing/2014/main" id="{BBAAC6E9-CA0D-45DD-AA03-91DC0193A40B}"/>
                </a:ext>
              </a:extLst>
            </p:cNvPr>
            <p:cNvSpPr/>
            <p:nvPr/>
          </p:nvSpPr>
          <p:spPr>
            <a:xfrm>
              <a:off x="8070937" y="61131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69" name="Rechteck 1068">
              <a:extLst>
                <a:ext uri="{FF2B5EF4-FFF2-40B4-BE49-F238E27FC236}">
                  <a16:creationId xmlns:a16="http://schemas.microsoft.com/office/drawing/2014/main" id="{8534255A-E885-4AB4-8AFB-4EA622AB6A24}"/>
                </a:ext>
              </a:extLst>
            </p:cNvPr>
            <p:cNvSpPr/>
            <p:nvPr/>
          </p:nvSpPr>
          <p:spPr>
            <a:xfrm>
              <a:off x="8361458" y="611316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70" name="Gerader Verbinder 1069">
              <a:extLst>
                <a:ext uri="{FF2B5EF4-FFF2-40B4-BE49-F238E27FC236}">
                  <a16:creationId xmlns:a16="http://schemas.microsoft.com/office/drawing/2014/main" id="{CEDD1362-70FC-4790-9232-A52ACC31FDA6}"/>
                </a:ext>
              </a:extLst>
            </p:cNvPr>
            <p:cNvCxnSpPr>
              <a:cxnSpLocks/>
            </p:cNvCxnSpPr>
            <p:nvPr/>
          </p:nvCxnSpPr>
          <p:spPr>
            <a:xfrm>
              <a:off x="8500180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Gerader Verbinder 1070">
              <a:extLst>
                <a:ext uri="{FF2B5EF4-FFF2-40B4-BE49-F238E27FC236}">
                  <a16:creationId xmlns:a16="http://schemas.microsoft.com/office/drawing/2014/main" id="{E3FAE79D-C808-4935-A860-CE7F47D51C43}"/>
                </a:ext>
              </a:extLst>
            </p:cNvPr>
            <p:cNvCxnSpPr>
              <a:cxnSpLocks/>
            </p:cNvCxnSpPr>
            <p:nvPr/>
          </p:nvCxnSpPr>
          <p:spPr>
            <a:xfrm>
              <a:off x="8866721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Gerader Verbinder 1071">
              <a:extLst>
                <a:ext uri="{FF2B5EF4-FFF2-40B4-BE49-F238E27FC236}">
                  <a16:creationId xmlns:a16="http://schemas.microsoft.com/office/drawing/2014/main" id="{E6F613A2-BB96-49C2-91AB-9DFBFFDC8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98499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Gerader Verbinder 1072">
              <a:extLst>
                <a:ext uri="{FF2B5EF4-FFF2-40B4-BE49-F238E27FC236}">
                  <a16:creationId xmlns:a16="http://schemas.microsoft.com/office/drawing/2014/main" id="{10ED719E-20AF-43F2-8620-0BDA8796457E}"/>
                </a:ext>
              </a:extLst>
            </p:cNvPr>
            <p:cNvCxnSpPr>
              <a:cxnSpLocks/>
            </p:cNvCxnSpPr>
            <p:nvPr/>
          </p:nvCxnSpPr>
          <p:spPr>
            <a:xfrm>
              <a:off x="9728956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Gerader Verbinder 1073">
              <a:extLst>
                <a:ext uri="{FF2B5EF4-FFF2-40B4-BE49-F238E27FC236}">
                  <a16:creationId xmlns:a16="http://schemas.microsoft.com/office/drawing/2014/main" id="{CD341092-1F42-4BC4-94DB-CED3CAB0EA03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734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Gerader Verbinder 1074">
              <a:extLst>
                <a:ext uri="{FF2B5EF4-FFF2-40B4-BE49-F238E27FC236}">
                  <a16:creationId xmlns:a16="http://schemas.microsoft.com/office/drawing/2014/main" id="{42886D4A-9F61-430D-9E2A-3994377C159D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525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Gerader Verbinder 1075">
              <a:extLst>
                <a:ext uri="{FF2B5EF4-FFF2-40B4-BE49-F238E27FC236}">
                  <a16:creationId xmlns:a16="http://schemas.microsoft.com/office/drawing/2014/main" id="{3A94FF71-9B7B-4A20-934A-4BA44F788D2B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303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7" name="Textfeld 1076">
              <a:extLst>
                <a:ext uri="{FF2B5EF4-FFF2-40B4-BE49-F238E27FC236}">
                  <a16:creationId xmlns:a16="http://schemas.microsoft.com/office/drawing/2014/main" id="{25A403FF-C7B5-459F-9B17-F4071E6685FD}"/>
                </a:ext>
              </a:extLst>
            </p:cNvPr>
            <p:cNvSpPr txBox="1"/>
            <p:nvPr/>
          </p:nvSpPr>
          <p:spPr>
            <a:xfrm>
              <a:off x="806936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1078" name="Textfeld 1077">
              <a:extLst>
                <a:ext uri="{FF2B5EF4-FFF2-40B4-BE49-F238E27FC236}">
                  <a16:creationId xmlns:a16="http://schemas.microsoft.com/office/drawing/2014/main" id="{70F03232-E003-4C56-9F5E-E0E87523B4E7}"/>
                </a:ext>
              </a:extLst>
            </p:cNvPr>
            <p:cNvSpPr txBox="1"/>
            <p:nvPr/>
          </p:nvSpPr>
          <p:spPr>
            <a:xfrm>
              <a:off x="834993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632" name="Gruppieren 631">
            <a:extLst>
              <a:ext uri="{FF2B5EF4-FFF2-40B4-BE49-F238E27FC236}">
                <a16:creationId xmlns:a16="http://schemas.microsoft.com/office/drawing/2014/main" id="{7554848B-1803-4EAB-A0DB-24FC7AE8BCA7}"/>
              </a:ext>
            </a:extLst>
          </p:cNvPr>
          <p:cNvGrpSpPr/>
          <p:nvPr/>
        </p:nvGrpSpPr>
        <p:grpSpPr>
          <a:xfrm>
            <a:off x="4583956" y="658946"/>
            <a:ext cx="3163702" cy="619247"/>
            <a:chOff x="8069363" y="6113167"/>
            <a:chExt cx="3163702" cy="619247"/>
          </a:xfrm>
        </p:grpSpPr>
        <p:sp>
          <p:nvSpPr>
            <p:cNvPr id="633" name="Rechteck 632">
              <a:extLst>
                <a:ext uri="{FF2B5EF4-FFF2-40B4-BE49-F238E27FC236}">
                  <a16:creationId xmlns:a16="http://schemas.microsoft.com/office/drawing/2014/main" id="{2C8CC021-49B9-4D33-B718-98C4818693FE}"/>
                </a:ext>
              </a:extLst>
            </p:cNvPr>
            <p:cNvSpPr/>
            <p:nvPr/>
          </p:nvSpPr>
          <p:spPr>
            <a:xfrm>
              <a:off x="8652053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34" name="Gerader Verbinder 633">
              <a:extLst>
                <a:ext uri="{FF2B5EF4-FFF2-40B4-BE49-F238E27FC236}">
                  <a16:creationId xmlns:a16="http://schemas.microsoft.com/office/drawing/2014/main" id="{9C0A30BB-96DF-4DEA-A34E-37BD800ADB3A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81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" name="Textfeld 634">
              <a:extLst>
                <a:ext uri="{FF2B5EF4-FFF2-40B4-BE49-F238E27FC236}">
                  <a16:creationId xmlns:a16="http://schemas.microsoft.com/office/drawing/2014/main" id="{BC7B3949-5CC8-4791-A1B5-F1D768217579}"/>
                </a:ext>
              </a:extLst>
            </p:cNvPr>
            <p:cNvSpPr txBox="1"/>
            <p:nvPr/>
          </p:nvSpPr>
          <p:spPr>
            <a:xfrm>
              <a:off x="8734172" y="647080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636" name="Textfeld 635">
              <a:extLst>
                <a:ext uri="{FF2B5EF4-FFF2-40B4-BE49-F238E27FC236}">
                  <a16:creationId xmlns:a16="http://schemas.microsoft.com/office/drawing/2014/main" id="{BFCE467E-E8C4-4F41-9F76-78B8C528E151}"/>
                </a:ext>
              </a:extLst>
            </p:cNvPr>
            <p:cNvSpPr txBox="1"/>
            <p:nvPr/>
          </p:nvSpPr>
          <p:spPr>
            <a:xfrm>
              <a:off x="9168528" y="64708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637" name="Textfeld 636">
              <a:extLst>
                <a:ext uri="{FF2B5EF4-FFF2-40B4-BE49-F238E27FC236}">
                  <a16:creationId xmlns:a16="http://schemas.microsoft.com/office/drawing/2014/main" id="{36E58BEB-1A6A-4CB0-9473-483939EDFE95}"/>
                </a:ext>
              </a:extLst>
            </p:cNvPr>
            <p:cNvSpPr txBox="1"/>
            <p:nvPr/>
          </p:nvSpPr>
          <p:spPr>
            <a:xfrm>
              <a:off x="9598185" y="647080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638" name="Textfeld 637">
              <a:extLst>
                <a:ext uri="{FF2B5EF4-FFF2-40B4-BE49-F238E27FC236}">
                  <a16:creationId xmlns:a16="http://schemas.microsoft.com/office/drawing/2014/main" id="{1FCCA51E-F0D2-4F12-847D-093AE53ED458}"/>
                </a:ext>
              </a:extLst>
            </p:cNvPr>
            <p:cNvSpPr txBox="1"/>
            <p:nvPr/>
          </p:nvSpPr>
          <p:spPr>
            <a:xfrm>
              <a:off x="10025212" y="647080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639" name="Textfeld 638">
              <a:extLst>
                <a:ext uri="{FF2B5EF4-FFF2-40B4-BE49-F238E27FC236}">
                  <a16:creationId xmlns:a16="http://schemas.microsoft.com/office/drawing/2014/main" id="{D7B0A06C-FA8A-4B20-8AE6-F639C0830F63}"/>
                </a:ext>
              </a:extLst>
            </p:cNvPr>
            <p:cNvSpPr txBox="1"/>
            <p:nvPr/>
          </p:nvSpPr>
          <p:spPr>
            <a:xfrm>
              <a:off x="10464048" y="647080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640" name="Textfeld 639">
              <a:extLst>
                <a:ext uri="{FF2B5EF4-FFF2-40B4-BE49-F238E27FC236}">
                  <a16:creationId xmlns:a16="http://schemas.microsoft.com/office/drawing/2014/main" id="{1FBC4C01-1F5A-4555-9F5F-FFA4099D1218}"/>
                </a:ext>
              </a:extLst>
            </p:cNvPr>
            <p:cNvSpPr txBox="1"/>
            <p:nvPr/>
          </p:nvSpPr>
          <p:spPr>
            <a:xfrm>
              <a:off x="10897648" y="647080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641" name="Rechteck 640">
              <a:extLst>
                <a:ext uri="{FF2B5EF4-FFF2-40B4-BE49-F238E27FC236}">
                  <a16:creationId xmlns:a16="http://schemas.microsoft.com/office/drawing/2014/main" id="{CC0B4A06-A86D-4447-AA19-40C07625FAAB}"/>
                </a:ext>
              </a:extLst>
            </p:cNvPr>
            <p:cNvSpPr/>
            <p:nvPr/>
          </p:nvSpPr>
          <p:spPr>
            <a:xfrm>
              <a:off x="9082791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2" name="Rechteck 641">
              <a:extLst>
                <a:ext uri="{FF2B5EF4-FFF2-40B4-BE49-F238E27FC236}">
                  <a16:creationId xmlns:a16="http://schemas.microsoft.com/office/drawing/2014/main" id="{F0EFF5C2-5D79-4E2A-BEEE-519F5C0F8C49}"/>
                </a:ext>
              </a:extLst>
            </p:cNvPr>
            <p:cNvSpPr/>
            <p:nvPr/>
          </p:nvSpPr>
          <p:spPr>
            <a:xfrm>
              <a:off x="9513248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3" name="Rechteck 642">
              <a:extLst>
                <a:ext uri="{FF2B5EF4-FFF2-40B4-BE49-F238E27FC236}">
                  <a16:creationId xmlns:a16="http://schemas.microsoft.com/office/drawing/2014/main" id="{C6B56763-D320-4015-A1D6-31B420A0B62F}"/>
                </a:ext>
              </a:extLst>
            </p:cNvPr>
            <p:cNvSpPr/>
            <p:nvPr/>
          </p:nvSpPr>
          <p:spPr>
            <a:xfrm>
              <a:off x="9943079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4" name="Rechteck 643">
              <a:extLst>
                <a:ext uri="{FF2B5EF4-FFF2-40B4-BE49-F238E27FC236}">
                  <a16:creationId xmlns:a16="http://schemas.microsoft.com/office/drawing/2014/main" id="{39C62537-9919-402B-B8B1-590B0698E2B3}"/>
                </a:ext>
              </a:extLst>
            </p:cNvPr>
            <p:cNvSpPr/>
            <p:nvPr/>
          </p:nvSpPr>
          <p:spPr>
            <a:xfrm>
              <a:off x="10373817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5" name="Rechteck 644">
              <a:extLst>
                <a:ext uri="{FF2B5EF4-FFF2-40B4-BE49-F238E27FC236}">
                  <a16:creationId xmlns:a16="http://schemas.microsoft.com/office/drawing/2014/main" id="{437C1F6E-2EB9-4413-9049-85D6EFFD9FC6}"/>
                </a:ext>
              </a:extLst>
            </p:cNvPr>
            <p:cNvSpPr/>
            <p:nvPr/>
          </p:nvSpPr>
          <p:spPr>
            <a:xfrm>
              <a:off x="10802686" y="6113178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6" name="Rechteck 645">
              <a:extLst>
                <a:ext uri="{FF2B5EF4-FFF2-40B4-BE49-F238E27FC236}">
                  <a16:creationId xmlns:a16="http://schemas.microsoft.com/office/drawing/2014/main" id="{58F91D25-2CFA-42E6-B6E0-74A1F3EAF055}"/>
                </a:ext>
              </a:extLst>
            </p:cNvPr>
            <p:cNvSpPr/>
            <p:nvPr/>
          </p:nvSpPr>
          <p:spPr>
            <a:xfrm>
              <a:off x="8070937" y="61131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7" name="Rechteck 646">
              <a:extLst>
                <a:ext uri="{FF2B5EF4-FFF2-40B4-BE49-F238E27FC236}">
                  <a16:creationId xmlns:a16="http://schemas.microsoft.com/office/drawing/2014/main" id="{B29E5574-2D5E-45A7-B9D2-56A986D7C001}"/>
                </a:ext>
              </a:extLst>
            </p:cNvPr>
            <p:cNvSpPr/>
            <p:nvPr/>
          </p:nvSpPr>
          <p:spPr>
            <a:xfrm>
              <a:off x="8361458" y="611316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48" name="Gerader Verbinder 647">
              <a:extLst>
                <a:ext uri="{FF2B5EF4-FFF2-40B4-BE49-F238E27FC236}">
                  <a16:creationId xmlns:a16="http://schemas.microsoft.com/office/drawing/2014/main" id="{1BB1843C-C105-409B-9B4C-33DF9935C8A8}"/>
                </a:ext>
              </a:extLst>
            </p:cNvPr>
            <p:cNvCxnSpPr>
              <a:cxnSpLocks/>
            </p:cNvCxnSpPr>
            <p:nvPr/>
          </p:nvCxnSpPr>
          <p:spPr>
            <a:xfrm>
              <a:off x="8500180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Gerader Verbinder 648">
              <a:extLst>
                <a:ext uri="{FF2B5EF4-FFF2-40B4-BE49-F238E27FC236}">
                  <a16:creationId xmlns:a16="http://schemas.microsoft.com/office/drawing/2014/main" id="{E7F9465A-2344-4CE7-B5BF-C8D655B2A37C}"/>
                </a:ext>
              </a:extLst>
            </p:cNvPr>
            <p:cNvCxnSpPr>
              <a:cxnSpLocks/>
            </p:cNvCxnSpPr>
            <p:nvPr/>
          </p:nvCxnSpPr>
          <p:spPr>
            <a:xfrm>
              <a:off x="8866721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Gerader Verbinder 649">
              <a:extLst>
                <a:ext uri="{FF2B5EF4-FFF2-40B4-BE49-F238E27FC236}">
                  <a16:creationId xmlns:a16="http://schemas.microsoft.com/office/drawing/2014/main" id="{0C34F78D-5041-4C33-AF96-BA2201B734A7}"/>
                </a:ext>
              </a:extLst>
            </p:cNvPr>
            <p:cNvCxnSpPr>
              <a:cxnSpLocks/>
            </p:cNvCxnSpPr>
            <p:nvPr/>
          </p:nvCxnSpPr>
          <p:spPr>
            <a:xfrm>
              <a:off x="9298499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Gerader Verbinder 650">
              <a:extLst>
                <a:ext uri="{FF2B5EF4-FFF2-40B4-BE49-F238E27FC236}">
                  <a16:creationId xmlns:a16="http://schemas.microsoft.com/office/drawing/2014/main" id="{DFB6FC63-83BF-4F6B-8CD1-C73FB6A54E66}"/>
                </a:ext>
              </a:extLst>
            </p:cNvPr>
            <p:cNvCxnSpPr>
              <a:cxnSpLocks/>
            </p:cNvCxnSpPr>
            <p:nvPr/>
          </p:nvCxnSpPr>
          <p:spPr>
            <a:xfrm>
              <a:off x="9728956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Gerader Verbinder 651">
              <a:extLst>
                <a:ext uri="{FF2B5EF4-FFF2-40B4-BE49-F238E27FC236}">
                  <a16:creationId xmlns:a16="http://schemas.microsoft.com/office/drawing/2014/main" id="{E972B8D7-FE47-40CA-878C-79E9E266BD7B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734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Gerader Verbinder 652">
              <a:extLst>
                <a:ext uri="{FF2B5EF4-FFF2-40B4-BE49-F238E27FC236}">
                  <a16:creationId xmlns:a16="http://schemas.microsoft.com/office/drawing/2014/main" id="{205F75BD-1151-489F-932F-223AA38E8199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525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Gerader Verbinder 653">
              <a:extLst>
                <a:ext uri="{FF2B5EF4-FFF2-40B4-BE49-F238E27FC236}">
                  <a16:creationId xmlns:a16="http://schemas.microsoft.com/office/drawing/2014/main" id="{69342301-144D-4F25-9CF0-ECE9E05BF99A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303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" name="Textfeld 654">
              <a:extLst>
                <a:ext uri="{FF2B5EF4-FFF2-40B4-BE49-F238E27FC236}">
                  <a16:creationId xmlns:a16="http://schemas.microsoft.com/office/drawing/2014/main" id="{67AE2FC1-1FE1-4E65-8AB1-020023BB2555}"/>
                </a:ext>
              </a:extLst>
            </p:cNvPr>
            <p:cNvSpPr txBox="1"/>
            <p:nvPr/>
          </p:nvSpPr>
          <p:spPr>
            <a:xfrm>
              <a:off x="806936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656" name="Textfeld 655">
              <a:extLst>
                <a:ext uri="{FF2B5EF4-FFF2-40B4-BE49-F238E27FC236}">
                  <a16:creationId xmlns:a16="http://schemas.microsoft.com/office/drawing/2014/main" id="{FE5F351B-DB78-4419-BD32-206881B0985C}"/>
                </a:ext>
              </a:extLst>
            </p:cNvPr>
            <p:cNvSpPr txBox="1"/>
            <p:nvPr/>
          </p:nvSpPr>
          <p:spPr>
            <a:xfrm>
              <a:off x="834993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657" name="Gruppieren 656">
            <a:extLst>
              <a:ext uri="{FF2B5EF4-FFF2-40B4-BE49-F238E27FC236}">
                <a16:creationId xmlns:a16="http://schemas.microsoft.com/office/drawing/2014/main" id="{77AE2FA8-67B4-4BAF-AA3B-DC5CC89DD072}"/>
              </a:ext>
            </a:extLst>
          </p:cNvPr>
          <p:cNvGrpSpPr/>
          <p:nvPr/>
        </p:nvGrpSpPr>
        <p:grpSpPr>
          <a:xfrm>
            <a:off x="4578856" y="2134556"/>
            <a:ext cx="3163702" cy="619247"/>
            <a:chOff x="8069363" y="6113167"/>
            <a:chExt cx="3163702" cy="619247"/>
          </a:xfrm>
        </p:grpSpPr>
        <p:sp>
          <p:nvSpPr>
            <p:cNvPr id="658" name="Rechteck 657">
              <a:extLst>
                <a:ext uri="{FF2B5EF4-FFF2-40B4-BE49-F238E27FC236}">
                  <a16:creationId xmlns:a16="http://schemas.microsoft.com/office/drawing/2014/main" id="{F14D6D34-5634-4EAB-A011-F1C59AC4EFEE}"/>
                </a:ext>
              </a:extLst>
            </p:cNvPr>
            <p:cNvSpPr/>
            <p:nvPr/>
          </p:nvSpPr>
          <p:spPr>
            <a:xfrm>
              <a:off x="8652053" y="611317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59" name="Gerader Verbinder 658">
              <a:extLst>
                <a:ext uri="{FF2B5EF4-FFF2-40B4-BE49-F238E27FC236}">
                  <a16:creationId xmlns:a16="http://schemas.microsoft.com/office/drawing/2014/main" id="{672B23F7-727E-477D-9250-A50941C457C3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81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" name="Textfeld 659">
              <a:extLst>
                <a:ext uri="{FF2B5EF4-FFF2-40B4-BE49-F238E27FC236}">
                  <a16:creationId xmlns:a16="http://schemas.microsoft.com/office/drawing/2014/main" id="{E34F9859-C433-40B9-8B40-BFBB97A605B8}"/>
                </a:ext>
              </a:extLst>
            </p:cNvPr>
            <p:cNvSpPr txBox="1"/>
            <p:nvPr/>
          </p:nvSpPr>
          <p:spPr>
            <a:xfrm>
              <a:off x="8734172" y="647080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661" name="Textfeld 660">
              <a:extLst>
                <a:ext uri="{FF2B5EF4-FFF2-40B4-BE49-F238E27FC236}">
                  <a16:creationId xmlns:a16="http://schemas.microsoft.com/office/drawing/2014/main" id="{79406195-0D97-4063-829B-7460B9D8F31A}"/>
                </a:ext>
              </a:extLst>
            </p:cNvPr>
            <p:cNvSpPr txBox="1"/>
            <p:nvPr/>
          </p:nvSpPr>
          <p:spPr>
            <a:xfrm>
              <a:off x="9168528" y="64708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662" name="Textfeld 661">
              <a:extLst>
                <a:ext uri="{FF2B5EF4-FFF2-40B4-BE49-F238E27FC236}">
                  <a16:creationId xmlns:a16="http://schemas.microsoft.com/office/drawing/2014/main" id="{B2E5FFA7-F5CB-4AE9-B7CC-302F8A46D24A}"/>
                </a:ext>
              </a:extLst>
            </p:cNvPr>
            <p:cNvSpPr txBox="1"/>
            <p:nvPr/>
          </p:nvSpPr>
          <p:spPr>
            <a:xfrm>
              <a:off x="9598185" y="647080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663" name="Textfeld 662">
              <a:extLst>
                <a:ext uri="{FF2B5EF4-FFF2-40B4-BE49-F238E27FC236}">
                  <a16:creationId xmlns:a16="http://schemas.microsoft.com/office/drawing/2014/main" id="{FD5C030A-41F7-4EFB-9E4B-745155F1A135}"/>
                </a:ext>
              </a:extLst>
            </p:cNvPr>
            <p:cNvSpPr txBox="1"/>
            <p:nvPr/>
          </p:nvSpPr>
          <p:spPr>
            <a:xfrm>
              <a:off x="10025212" y="647080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664" name="Textfeld 663">
              <a:extLst>
                <a:ext uri="{FF2B5EF4-FFF2-40B4-BE49-F238E27FC236}">
                  <a16:creationId xmlns:a16="http://schemas.microsoft.com/office/drawing/2014/main" id="{D2B72808-D072-4BF3-BDAC-77F2D7083573}"/>
                </a:ext>
              </a:extLst>
            </p:cNvPr>
            <p:cNvSpPr txBox="1"/>
            <p:nvPr/>
          </p:nvSpPr>
          <p:spPr>
            <a:xfrm>
              <a:off x="10464048" y="647080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687" name="Textfeld 686">
              <a:extLst>
                <a:ext uri="{FF2B5EF4-FFF2-40B4-BE49-F238E27FC236}">
                  <a16:creationId xmlns:a16="http://schemas.microsoft.com/office/drawing/2014/main" id="{E5566FF7-87F0-4DC4-A18C-FCED0BE46928}"/>
                </a:ext>
              </a:extLst>
            </p:cNvPr>
            <p:cNvSpPr txBox="1"/>
            <p:nvPr/>
          </p:nvSpPr>
          <p:spPr>
            <a:xfrm>
              <a:off x="10897648" y="647080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688" name="Rechteck 687">
              <a:extLst>
                <a:ext uri="{FF2B5EF4-FFF2-40B4-BE49-F238E27FC236}">
                  <a16:creationId xmlns:a16="http://schemas.microsoft.com/office/drawing/2014/main" id="{804A0F1E-907C-48F2-A5B9-A16F6A26F065}"/>
                </a:ext>
              </a:extLst>
            </p:cNvPr>
            <p:cNvSpPr/>
            <p:nvPr/>
          </p:nvSpPr>
          <p:spPr>
            <a:xfrm>
              <a:off x="9082791" y="611317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89" name="Rechteck 688">
              <a:extLst>
                <a:ext uri="{FF2B5EF4-FFF2-40B4-BE49-F238E27FC236}">
                  <a16:creationId xmlns:a16="http://schemas.microsoft.com/office/drawing/2014/main" id="{BCE07E3F-851A-4FBF-B33D-99DFC6021674}"/>
                </a:ext>
              </a:extLst>
            </p:cNvPr>
            <p:cNvSpPr/>
            <p:nvPr/>
          </p:nvSpPr>
          <p:spPr>
            <a:xfrm>
              <a:off x="9513248" y="611317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0" name="Rechteck 689">
              <a:extLst>
                <a:ext uri="{FF2B5EF4-FFF2-40B4-BE49-F238E27FC236}">
                  <a16:creationId xmlns:a16="http://schemas.microsoft.com/office/drawing/2014/main" id="{9C3B40D2-DBC2-4607-925A-C5A6F1F8B23D}"/>
                </a:ext>
              </a:extLst>
            </p:cNvPr>
            <p:cNvSpPr/>
            <p:nvPr/>
          </p:nvSpPr>
          <p:spPr>
            <a:xfrm>
              <a:off x="9943079" y="611317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1" name="Rechteck 690">
              <a:extLst>
                <a:ext uri="{FF2B5EF4-FFF2-40B4-BE49-F238E27FC236}">
                  <a16:creationId xmlns:a16="http://schemas.microsoft.com/office/drawing/2014/main" id="{00AA8F14-2AB5-4F9C-A064-1D0DBC1643CD}"/>
                </a:ext>
              </a:extLst>
            </p:cNvPr>
            <p:cNvSpPr/>
            <p:nvPr/>
          </p:nvSpPr>
          <p:spPr>
            <a:xfrm>
              <a:off x="10373817" y="611317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2" name="Rechteck 691">
              <a:extLst>
                <a:ext uri="{FF2B5EF4-FFF2-40B4-BE49-F238E27FC236}">
                  <a16:creationId xmlns:a16="http://schemas.microsoft.com/office/drawing/2014/main" id="{6612EDD5-9B35-4DF0-825B-EB160983FC6D}"/>
                </a:ext>
              </a:extLst>
            </p:cNvPr>
            <p:cNvSpPr/>
            <p:nvPr/>
          </p:nvSpPr>
          <p:spPr>
            <a:xfrm>
              <a:off x="10802686" y="6113178"/>
              <a:ext cx="430379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3" name="Rechteck 692">
              <a:extLst>
                <a:ext uri="{FF2B5EF4-FFF2-40B4-BE49-F238E27FC236}">
                  <a16:creationId xmlns:a16="http://schemas.microsoft.com/office/drawing/2014/main" id="{022394A0-01DD-4D61-BCE2-B2522F722367}"/>
                </a:ext>
              </a:extLst>
            </p:cNvPr>
            <p:cNvSpPr/>
            <p:nvPr/>
          </p:nvSpPr>
          <p:spPr>
            <a:xfrm>
              <a:off x="8070937" y="61131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4" name="Rechteck 693">
              <a:extLst>
                <a:ext uri="{FF2B5EF4-FFF2-40B4-BE49-F238E27FC236}">
                  <a16:creationId xmlns:a16="http://schemas.microsoft.com/office/drawing/2014/main" id="{E146E08D-8D84-445F-84D8-6C890B74A17C}"/>
                </a:ext>
              </a:extLst>
            </p:cNvPr>
            <p:cNvSpPr/>
            <p:nvPr/>
          </p:nvSpPr>
          <p:spPr>
            <a:xfrm>
              <a:off x="8361458" y="611316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95" name="Gerader Verbinder 694">
              <a:extLst>
                <a:ext uri="{FF2B5EF4-FFF2-40B4-BE49-F238E27FC236}">
                  <a16:creationId xmlns:a16="http://schemas.microsoft.com/office/drawing/2014/main" id="{F3B16799-D637-434E-A5D9-BDDA5B134903}"/>
                </a:ext>
              </a:extLst>
            </p:cNvPr>
            <p:cNvCxnSpPr>
              <a:cxnSpLocks/>
            </p:cNvCxnSpPr>
            <p:nvPr/>
          </p:nvCxnSpPr>
          <p:spPr>
            <a:xfrm>
              <a:off x="8500180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Gerader Verbinder 695">
              <a:extLst>
                <a:ext uri="{FF2B5EF4-FFF2-40B4-BE49-F238E27FC236}">
                  <a16:creationId xmlns:a16="http://schemas.microsoft.com/office/drawing/2014/main" id="{570639F9-984C-4C26-B3B0-5AB39A9D01F6}"/>
                </a:ext>
              </a:extLst>
            </p:cNvPr>
            <p:cNvCxnSpPr>
              <a:cxnSpLocks/>
            </p:cNvCxnSpPr>
            <p:nvPr/>
          </p:nvCxnSpPr>
          <p:spPr>
            <a:xfrm>
              <a:off x="8866721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Gerader Verbinder 696">
              <a:extLst>
                <a:ext uri="{FF2B5EF4-FFF2-40B4-BE49-F238E27FC236}">
                  <a16:creationId xmlns:a16="http://schemas.microsoft.com/office/drawing/2014/main" id="{45F334A3-745B-411A-80BD-04013E2D8A0A}"/>
                </a:ext>
              </a:extLst>
            </p:cNvPr>
            <p:cNvCxnSpPr>
              <a:cxnSpLocks/>
            </p:cNvCxnSpPr>
            <p:nvPr/>
          </p:nvCxnSpPr>
          <p:spPr>
            <a:xfrm>
              <a:off x="9298499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Gerader Verbinder 697">
              <a:extLst>
                <a:ext uri="{FF2B5EF4-FFF2-40B4-BE49-F238E27FC236}">
                  <a16:creationId xmlns:a16="http://schemas.microsoft.com/office/drawing/2014/main" id="{64C31E32-999D-4C8D-8650-3FD83915326C}"/>
                </a:ext>
              </a:extLst>
            </p:cNvPr>
            <p:cNvCxnSpPr>
              <a:cxnSpLocks/>
            </p:cNvCxnSpPr>
            <p:nvPr/>
          </p:nvCxnSpPr>
          <p:spPr>
            <a:xfrm>
              <a:off x="9728956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Gerader Verbinder 698">
              <a:extLst>
                <a:ext uri="{FF2B5EF4-FFF2-40B4-BE49-F238E27FC236}">
                  <a16:creationId xmlns:a16="http://schemas.microsoft.com/office/drawing/2014/main" id="{98833040-ABF3-4429-B811-3FE01BB92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734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Gerader Verbinder 699">
              <a:extLst>
                <a:ext uri="{FF2B5EF4-FFF2-40B4-BE49-F238E27FC236}">
                  <a16:creationId xmlns:a16="http://schemas.microsoft.com/office/drawing/2014/main" id="{E03A9099-2B4E-4D71-B641-BA535B59E14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525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Gerader Verbinder 700">
              <a:extLst>
                <a:ext uri="{FF2B5EF4-FFF2-40B4-BE49-F238E27FC236}">
                  <a16:creationId xmlns:a16="http://schemas.microsoft.com/office/drawing/2014/main" id="{22F6A4F4-723F-4EF8-B285-0CB606D69387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303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" name="Textfeld 701">
              <a:extLst>
                <a:ext uri="{FF2B5EF4-FFF2-40B4-BE49-F238E27FC236}">
                  <a16:creationId xmlns:a16="http://schemas.microsoft.com/office/drawing/2014/main" id="{0E58569E-EC3E-414D-A19B-48729F324902}"/>
                </a:ext>
              </a:extLst>
            </p:cNvPr>
            <p:cNvSpPr txBox="1"/>
            <p:nvPr/>
          </p:nvSpPr>
          <p:spPr>
            <a:xfrm>
              <a:off x="806936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703" name="Textfeld 702">
              <a:extLst>
                <a:ext uri="{FF2B5EF4-FFF2-40B4-BE49-F238E27FC236}">
                  <a16:creationId xmlns:a16="http://schemas.microsoft.com/office/drawing/2014/main" id="{2476521A-EB1D-4EFA-B393-BE580C7D14D9}"/>
                </a:ext>
              </a:extLst>
            </p:cNvPr>
            <p:cNvSpPr txBox="1"/>
            <p:nvPr/>
          </p:nvSpPr>
          <p:spPr>
            <a:xfrm>
              <a:off x="834993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704" name="Gruppieren 703">
            <a:extLst>
              <a:ext uri="{FF2B5EF4-FFF2-40B4-BE49-F238E27FC236}">
                <a16:creationId xmlns:a16="http://schemas.microsoft.com/office/drawing/2014/main" id="{E38B55C5-374F-4DEB-A5BB-49E0B0BFC82D}"/>
              </a:ext>
            </a:extLst>
          </p:cNvPr>
          <p:cNvGrpSpPr/>
          <p:nvPr/>
        </p:nvGrpSpPr>
        <p:grpSpPr>
          <a:xfrm>
            <a:off x="4566263" y="2913818"/>
            <a:ext cx="3163702" cy="619247"/>
            <a:chOff x="8069363" y="6113167"/>
            <a:chExt cx="3163702" cy="619247"/>
          </a:xfrm>
        </p:grpSpPr>
        <p:sp>
          <p:nvSpPr>
            <p:cNvPr id="705" name="Rechteck 704">
              <a:extLst>
                <a:ext uri="{FF2B5EF4-FFF2-40B4-BE49-F238E27FC236}">
                  <a16:creationId xmlns:a16="http://schemas.microsoft.com/office/drawing/2014/main" id="{8F09E7E7-C43C-4168-915B-56D3FDF57FFB}"/>
                </a:ext>
              </a:extLst>
            </p:cNvPr>
            <p:cNvSpPr/>
            <p:nvPr/>
          </p:nvSpPr>
          <p:spPr>
            <a:xfrm>
              <a:off x="8652053" y="611317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06" name="Gerader Verbinder 705">
              <a:extLst>
                <a:ext uri="{FF2B5EF4-FFF2-40B4-BE49-F238E27FC236}">
                  <a16:creationId xmlns:a16="http://schemas.microsoft.com/office/drawing/2014/main" id="{DCBBC53A-D030-423F-9E2D-6F23EF148873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81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" name="Textfeld 706">
              <a:extLst>
                <a:ext uri="{FF2B5EF4-FFF2-40B4-BE49-F238E27FC236}">
                  <a16:creationId xmlns:a16="http://schemas.microsoft.com/office/drawing/2014/main" id="{95DFA02F-5DED-442D-BC40-0C1A667601F3}"/>
                </a:ext>
              </a:extLst>
            </p:cNvPr>
            <p:cNvSpPr txBox="1"/>
            <p:nvPr/>
          </p:nvSpPr>
          <p:spPr>
            <a:xfrm>
              <a:off x="8734172" y="647080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708" name="Textfeld 707">
              <a:extLst>
                <a:ext uri="{FF2B5EF4-FFF2-40B4-BE49-F238E27FC236}">
                  <a16:creationId xmlns:a16="http://schemas.microsoft.com/office/drawing/2014/main" id="{4C215B4F-3150-4081-95B9-DF3B1F185679}"/>
                </a:ext>
              </a:extLst>
            </p:cNvPr>
            <p:cNvSpPr txBox="1"/>
            <p:nvPr/>
          </p:nvSpPr>
          <p:spPr>
            <a:xfrm>
              <a:off x="9168528" y="64708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709" name="Textfeld 708">
              <a:extLst>
                <a:ext uri="{FF2B5EF4-FFF2-40B4-BE49-F238E27FC236}">
                  <a16:creationId xmlns:a16="http://schemas.microsoft.com/office/drawing/2014/main" id="{C70FEB85-AF38-4C1A-822F-942FB4E157CB}"/>
                </a:ext>
              </a:extLst>
            </p:cNvPr>
            <p:cNvSpPr txBox="1"/>
            <p:nvPr/>
          </p:nvSpPr>
          <p:spPr>
            <a:xfrm>
              <a:off x="9598185" y="647080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710" name="Textfeld 709">
              <a:extLst>
                <a:ext uri="{FF2B5EF4-FFF2-40B4-BE49-F238E27FC236}">
                  <a16:creationId xmlns:a16="http://schemas.microsoft.com/office/drawing/2014/main" id="{1C8B792C-D8A6-40C8-A66E-E0DA482826B1}"/>
                </a:ext>
              </a:extLst>
            </p:cNvPr>
            <p:cNvSpPr txBox="1"/>
            <p:nvPr/>
          </p:nvSpPr>
          <p:spPr>
            <a:xfrm>
              <a:off x="10025212" y="647080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711" name="Textfeld 710">
              <a:extLst>
                <a:ext uri="{FF2B5EF4-FFF2-40B4-BE49-F238E27FC236}">
                  <a16:creationId xmlns:a16="http://schemas.microsoft.com/office/drawing/2014/main" id="{469E3CA6-8118-404E-9C91-406F9CE776DF}"/>
                </a:ext>
              </a:extLst>
            </p:cNvPr>
            <p:cNvSpPr txBox="1"/>
            <p:nvPr/>
          </p:nvSpPr>
          <p:spPr>
            <a:xfrm>
              <a:off x="10464048" y="647080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712" name="Textfeld 711">
              <a:extLst>
                <a:ext uri="{FF2B5EF4-FFF2-40B4-BE49-F238E27FC236}">
                  <a16:creationId xmlns:a16="http://schemas.microsoft.com/office/drawing/2014/main" id="{2ED38B88-E7E4-4E78-901E-D9898999F5BD}"/>
                </a:ext>
              </a:extLst>
            </p:cNvPr>
            <p:cNvSpPr txBox="1"/>
            <p:nvPr/>
          </p:nvSpPr>
          <p:spPr>
            <a:xfrm>
              <a:off x="10897648" y="647080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713" name="Rechteck 712">
              <a:extLst>
                <a:ext uri="{FF2B5EF4-FFF2-40B4-BE49-F238E27FC236}">
                  <a16:creationId xmlns:a16="http://schemas.microsoft.com/office/drawing/2014/main" id="{038E765F-06E0-4A04-B846-F810A6AA4653}"/>
                </a:ext>
              </a:extLst>
            </p:cNvPr>
            <p:cNvSpPr/>
            <p:nvPr/>
          </p:nvSpPr>
          <p:spPr>
            <a:xfrm>
              <a:off x="9082791" y="611317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4" name="Rechteck 713">
              <a:extLst>
                <a:ext uri="{FF2B5EF4-FFF2-40B4-BE49-F238E27FC236}">
                  <a16:creationId xmlns:a16="http://schemas.microsoft.com/office/drawing/2014/main" id="{84606DDA-F07A-4EA1-A04A-78C310ACA6E1}"/>
                </a:ext>
              </a:extLst>
            </p:cNvPr>
            <p:cNvSpPr/>
            <p:nvPr/>
          </p:nvSpPr>
          <p:spPr>
            <a:xfrm>
              <a:off x="9513248" y="611317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5" name="Rechteck 714">
              <a:extLst>
                <a:ext uri="{FF2B5EF4-FFF2-40B4-BE49-F238E27FC236}">
                  <a16:creationId xmlns:a16="http://schemas.microsoft.com/office/drawing/2014/main" id="{0D43F85F-A71C-4A3E-96D2-61396873417A}"/>
                </a:ext>
              </a:extLst>
            </p:cNvPr>
            <p:cNvSpPr/>
            <p:nvPr/>
          </p:nvSpPr>
          <p:spPr>
            <a:xfrm>
              <a:off x="9943079" y="611317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6" name="Rechteck 715">
              <a:extLst>
                <a:ext uri="{FF2B5EF4-FFF2-40B4-BE49-F238E27FC236}">
                  <a16:creationId xmlns:a16="http://schemas.microsoft.com/office/drawing/2014/main" id="{CE812854-87EB-44BD-9B9C-06C7EC7CFEA9}"/>
                </a:ext>
              </a:extLst>
            </p:cNvPr>
            <p:cNvSpPr/>
            <p:nvPr/>
          </p:nvSpPr>
          <p:spPr>
            <a:xfrm>
              <a:off x="10373817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7" name="Rechteck 716">
              <a:extLst>
                <a:ext uri="{FF2B5EF4-FFF2-40B4-BE49-F238E27FC236}">
                  <a16:creationId xmlns:a16="http://schemas.microsoft.com/office/drawing/2014/main" id="{3A68A895-B44F-4540-BA2B-FF9E46DD52C2}"/>
                </a:ext>
              </a:extLst>
            </p:cNvPr>
            <p:cNvSpPr/>
            <p:nvPr/>
          </p:nvSpPr>
          <p:spPr>
            <a:xfrm>
              <a:off x="10802686" y="6113178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8" name="Rechteck 717">
              <a:extLst>
                <a:ext uri="{FF2B5EF4-FFF2-40B4-BE49-F238E27FC236}">
                  <a16:creationId xmlns:a16="http://schemas.microsoft.com/office/drawing/2014/main" id="{4670BCC6-AC04-4099-A060-FE6A13923BBB}"/>
                </a:ext>
              </a:extLst>
            </p:cNvPr>
            <p:cNvSpPr/>
            <p:nvPr/>
          </p:nvSpPr>
          <p:spPr>
            <a:xfrm>
              <a:off x="8070937" y="61131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9" name="Rechteck 718">
              <a:extLst>
                <a:ext uri="{FF2B5EF4-FFF2-40B4-BE49-F238E27FC236}">
                  <a16:creationId xmlns:a16="http://schemas.microsoft.com/office/drawing/2014/main" id="{4AC72580-5513-4810-8F2D-E3C7D3CF2A69}"/>
                </a:ext>
              </a:extLst>
            </p:cNvPr>
            <p:cNvSpPr/>
            <p:nvPr/>
          </p:nvSpPr>
          <p:spPr>
            <a:xfrm>
              <a:off x="8361458" y="611316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20" name="Gerader Verbinder 719">
              <a:extLst>
                <a:ext uri="{FF2B5EF4-FFF2-40B4-BE49-F238E27FC236}">
                  <a16:creationId xmlns:a16="http://schemas.microsoft.com/office/drawing/2014/main" id="{0C6B061B-835F-4A4B-9E8E-C34146208DDA}"/>
                </a:ext>
              </a:extLst>
            </p:cNvPr>
            <p:cNvCxnSpPr>
              <a:cxnSpLocks/>
            </p:cNvCxnSpPr>
            <p:nvPr/>
          </p:nvCxnSpPr>
          <p:spPr>
            <a:xfrm>
              <a:off x="8500180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Gerader Verbinder 720">
              <a:extLst>
                <a:ext uri="{FF2B5EF4-FFF2-40B4-BE49-F238E27FC236}">
                  <a16:creationId xmlns:a16="http://schemas.microsoft.com/office/drawing/2014/main" id="{26678848-90EF-4274-A270-597A306C8EEA}"/>
                </a:ext>
              </a:extLst>
            </p:cNvPr>
            <p:cNvCxnSpPr>
              <a:cxnSpLocks/>
            </p:cNvCxnSpPr>
            <p:nvPr/>
          </p:nvCxnSpPr>
          <p:spPr>
            <a:xfrm>
              <a:off x="8866721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Gerader Verbinder 721">
              <a:extLst>
                <a:ext uri="{FF2B5EF4-FFF2-40B4-BE49-F238E27FC236}">
                  <a16:creationId xmlns:a16="http://schemas.microsoft.com/office/drawing/2014/main" id="{7ABD2859-B768-4F43-B28B-432C04FB9D55}"/>
                </a:ext>
              </a:extLst>
            </p:cNvPr>
            <p:cNvCxnSpPr>
              <a:cxnSpLocks/>
            </p:cNvCxnSpPr>
            <p:nvPr/>
          </p:nvCxnSpPr>
          <p:spPr>
            <a:xfrm>
              <a:off x="9298499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Gerader Verbinder 722">
              <a:extLst>
                <a:ext uri="{FF2B5EF4-FFF2-40B4-BE49-F238E27FC236}">
                  <a16:creationId xmlns:a16="http://schemas.microsoft.com/office/drawing/2014/main" id="{7AEFB298-0C24-45EA-869C-D01427B104EA}"/>
                </a:ext>
              </a:extLst>
            </p:cNvPr>
            <p:cNvCxnSpPr>
              <a:cxnSpLocks/>
            </p:cNvCxnSpPr>
            <p:nvPr/>
          </p:nvCxnSpPr>
          <p:spPr>
            <a:xfrm>
              <a:off x="9728956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Gerader Verbinder 723">
              <a:extLst>
                <a:ext uri="{FF2B5EF4-FFF2-40B4-BE49-F238E27FC236}">
                  <a16:creationId xmlns:a16="http://schemas.microsoft.com/office/drawing/2014/main" id="{F3BB1954-FCFE-4496-A11F-73F606B628E7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734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Gerader Verbinder 724">
              <a:extLst>
                <a:ext uri="{FF2B5EF4-FFF2-40B4-BE49-F238E27FC236}">
                  <a16:creationId xmlns:a16="http://schemas.microsoft.com/office/drawing/2014/main" id="{EA0215F2-52E5-4365-8BB6-6A09ECF82E1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525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Gerader Verbinder 725">
              <a:extLst>
                <a:ext uri="{FF2B5EF4-FFF2-40B4-BE49-F238E27FC236}">
                  <a16:creationId xmlns:a16="http://schemas.microsoft.com/office/drawing/2014/main" id="{8C545656-4057-4E96-A663-95E1631CCBEE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303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Textfeld 726">
              <a:extLst>
                <a:ext uri="{FF2B5EF4-FFF2-40B4-BE49-F238E27FC236}">
                  <a16:creationId xmlns:a16="http://schemas.microsoft.com/office/drawing/2014/main" id="{669FBE78-FEB1-467B-89F0-418F715BE623}"/>
                </a:ext>
              </a:extLst>
            </p:cNvPr>
            <p:cNvSpPr txBox="1"/>
            <p:nvPr/>
          </p:nvSpPr>
          <p:spPr>
            <a:xfrm>
              <a:off x="806936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728" name="Textfeld 727">
              <a:extLst>
                <a:ext uri="{FF2B5EF4-FFF2-40B4-BE49-F238E27FC236}">
                  <a16:creationId xmlns:a16="http://schemas.microsoft.com/office/drawing/2014/main" id="{BE87DAAD-4701-4374-9B65-9BE5F6C33B1F}"/>
                </a:ext>
              </a:extLst>
            </p:cNvPr>
            <p:cNvSpPr txBox="1"/>
            <p:nvPr/>
          </p:nvSpPr>
          <p:spPr>
            <a:xfrm>
              <a:off x="834993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729" name="Gruppieren 728">
            <a:extLst>
              <a:ext uri="{FF2B5EF4-FFF2-40B4-BE49-F238E27FC236}">
                <a16:creationId xmlns:a16="http://schemas.microsoft.com/office/drawing/2014/main" id="{0963D575-1C50-40BD-89A1-A8182FEB3794}"/>
              </a:ext>
            </a:extLst>
          </p:cNvPr>
          <p:cNvGrpSpPr/>
          <p:nvPr/>
        </p:nvGrpSpPr>
        <p:grpSpPr>
          <a:xfrm>
            <a:off x="4563616" y="3689168"/>
            <a:ext cx="3163702" cy="619247"/>
            <a:chOff x="8069363" y="6113167"/>
            <a:chExt cx="3163702" cy="619247"/>
          </a:xfrm>
        </p:grpSpPr>
        <p:sp>
          <p:nvSpPr>
            <p:cNvPr id="730" name="Rechteck 729">
              <a:extLst>
                <a:ext uri="{FF2B5EF4-FFF2-40B4-BE49-F238E27FC236}">
                  <a16:creationId xmlns:a16="http://schemas.microsoft.com/office/drawing/2014/main" id="{F8383F6E-D023-47CD-8398-50C06ABAAA4C}"/>
                </a:ext>
              </a:extLst>
            </p:cNvPr>
            <p:cNvSpPr/>
            <p:nvPr/>
          </p:nvSpPr>
          <p:spPr>
            <a:xfrm>
              <a:off x="8652053" y="6113178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31" name="Gerader Verbinder 730">
              <a:extLst>
                <a:ext uri="{FF2B5EF4-FFF2-40B4-BE49-F238E27FC236}">
                  <a16:creationId xmlns:a16="http://schemas.microsoft.com/office/drawing/2014/main" id="{E6668AAE-EEF0-4F96-B029-A6B533DD26CC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81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2" name="Textfeld 731">
              <a:extLst>
                <a:ext uri="{FF2B5EF4-FFF2-40B4-BE49-F238E27FC236}">
                  <a16:creationId xmlns:a16="http://schemas.microsoft.com/office/drawing/2014/main" id="{D83582DB-C409-4D29-B99E-2AA6A3F6F361}"/>
                </a:ext>
              </a:extLst>
            </p:cNvPr>
            <p:cNvSpPr txBox="1"/>
            <p:nvPr/>
          </p:nvSpPr>
          <p:spPr>
            <a:xfrm>
              <a:off x="8734172" y="647080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733" name="Textfeld 732">
              <a:extLst>
                <a:ext uri="{FF2B5EF4-FFF2-40B4-BE49-F238E27FC236}">
                  <a16:creationId xmlns:a16="http://schemas.microsoft.com/office/drawing/2014/main" id="{6B52362D-06C3-4BAD-B7BC-14516638A951}"/>
                </a:ext>
              </a:extLst>
            </p:cNvPr>
            <p:cNvSpPr txBox="1"/>
            <p:nvPr/>
          </p:nvSpPr>
          <p:spPr>
            <a:xfrm>
              <a:off x="9168528" y="64708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734" name="Textfeld 733">
              <a:extLst>
                <a:ext uri="{FF2B5EF4-FFF2-40B4-BE49-F238E27FC236}">
                  <a16:creationId xmlns:a16="http://schemas.microsoft.com/office/drawing/2014/main" id="{5834DA79-BB2F-4C36-9317-C46F4B50B8F2}"/>
                </a:ext>
              </a:extLst>
            </p:cNvPr>
            <p:cNvSpPr txBox="1"/>
            <p:nvPr/>
          </p:nvSpPr>
          <p:spPr>
            <a:xfrm>
              <a:off x="9598185" y="647080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735" name="Textfeld 734">
              <a:extLst>
                <a:ext uri="{FF2B5EF4-FFF2-40B4-BE49-F238E27FC236}">
                  <a16:creationId xmlns:a16="http://schemas.microsoft.com/office/drawing/2014/main" id="{3E070240-467D-40DC-93FF-414CF466BFD4}"/>
                </a:ext>
              </a:extLst>
            </p:cNvPr>
            <p:cNvSpPr txBox="1"/>
            <p:nvPr/>
          </p:nvSpPr>
          <p:spPr>
            <a:xfrm>
              <a:off x="10025212" y="647080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1030" name="Textfeld 1029">
              <a:extLst>
                <a:ext uri="{FF2B5EF4-FFF2-40B4-BE49-F238E27FC236}">
                  <a16:creationId xmlns:a16="http://schemas.microsoft.com/office/drawing/2014/main" id="{59981670-D604-46BE-80F1-43FF962FC1A1}"/>
                </a:ext>
              </a:extLst>
            </p:cNvPr>
            <p:cNvSpPr txBox="1"/>
            <p:nvPr/>
          </p:nvSpPr>
          <p:spPr>
            <a:xfrm>
              <a:off x="10464048" y="647080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1031" name="Textfeld 1030">
              <a:extLst>
                <a:ext uri="{FF2B5EF4-FFF2-40B4-BE49-F238E27FC236}">
                  <a16:creationId xmlns:a16="http://schemas.microsoft.com/office/drawing/2014/main" id="{A12B19F8-CA68-4ECB-B6C7-816E0931C207}"/>
                </a:ext>
              </a:extLst>
            </p:cNvPr>
            <p:cNvSpPr txBox="1"/>
            <p:nvPr/>
          </p:nvSpPr>
          <p:spPr>
            <a:xfrm>
              <a:off x="10897648" y="647080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AE06F0A9-988D-459F-997C-B5F04AB421FF}"/>
                </a:ext>
              </a:extLst>
            </p:cNvPr>
            <p:cNvSpPr/>
            <p:nvPr/>
          </p:nvSpPr>
          <p:spPr>
            <a:xfrm>
              <a:off x="9082791" y="6113178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33" name="Rechteck 1032">
              <a:extLst>
                <a:ext uri="{FF2B5EF4-FFF2-40B4-BE49-F238E27FC236}">
                  <a16:creationId xmlns:a16="http://schemas.microsoft.com/office/drawing/2014/main" id="{04A7A58A-8DDF-445F-8E5F-41F2684F3EEE}"/>
                </a:ext>
              </a:extLst>
            </p:cNvPr>
            <p:cNvSpPr/>
            <p:nvPr/>
          </p:nvSpPr>
          <p:spPr>
            <a:xfrm>
              <a:off x="9513248" y="6113178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34" name="Rechteck 1033">
              <a:extLst>
                <a:ext uri="{FF2B5EF4-FFF2-40B4-BE49-F238E27FC236}">
                  <a16:creationId xmlns:a16="http://schemas.microsoft.com/office/drawing/2014/main" id="{012FE47A-0E11-46C0-B86A-84E2F1A64370}"/>
                </a:ext>
              </a:extLst>
            </p:cNvPr>
            <p:cNvSpPr/>
            <p:nvPr/>
          </p:nvSpPr>
          <p:spPr>
            <a:xfrm>
              <a:off x="9943079" y="6113178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35" name="Rechteck 1034">
              <a:extLst>
                <a:ext uri="{FF2B5EF4-FFF2-40B4-BE49-F238E27FC236}">
                  <a16:creationId xmlns:a16="http://schemas.microsoft.com/office/drawing/2014/main" id="{676AB64E-424F-4E9A-9F6D-C720F078815B}"/>
                </a:ext>
              </a:extLst>
            </p:cNvPr>
            <p:cNvSpPr/>
            <p:nvPr/>
          </p:nvSpPr>
          <p:spPr>
            <a:xfrm>
              <a:off x="10373817" y="6113178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36" name="Rechteck 1035">
              <a:extLst>
                <a:ext uri="{FF2B5EF4-FFF2-40B4-BE49-F238E27FC236}">
                  <a16:creationId xmlns:a16="http://schemas.microsoft.com/office/drawing/2014/main" id="{5C66E803-F118-4920-AB98-06D0EAD20FF5}"/>
                </a:ext>
              </a:extLst>
            </p:cNvPr>
            <p:cNvSpPr/>
            <p:nvPr/>
          </p:nvSpPr>
          <p:spPr>
            <a:xfrm>
              <a:off x="10802686" y="6113178"/>
              <a:ext cx="430379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37" name="Rechteck 1036">
              <a:extLst>
                <a:ext uri="{FF2B5EF4-FFF2-40B4-BE49-F238E27FC236}">
                  <a16:creationId xmlns:a16="http://schemas.microsoft.com/office/drawing/2014/main" id="{8216D5F2-1E46-4D90-AE34-DD6BF324FA8B}"/>
                </a:ext>
              </a:extLst>
            </p:cNvPr>
            <p:cNvSpPr/>
            <p:nvPr/>
          </p:nvSpPr>
          <p:spPr>
            <a:xfrm>
              <a:off x="8070937" y="61131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38" name="Rechteck 1037">
              <a:extLst>
                <a:ext uri="{FF2B5EF4-FFF2-40B4-BE49-F238E27FC236}">
                  <a16:creationId xmlns:a16="http://schemas.microsoft.com/office/drawing/2014/main" id="{232FD3FE-1AE0-4AEE-B5DB-954EDF3FE061}"/>
                </a:ext>
              </a:extLst>
            </p:cNvPr>
            <p:cNvSpPr/>
            <p:nvPr/>
          </p:nvSpPr>
          <p:spPr>
            <a:xfrm>
              <a:off x="8361458" y="611316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39" name="Gerader Verbinder 1038">
              <a:extLst>
                <a:ext uri="{FF2B5EF4-FFF2-40B4-BE49-F238E27FC236}">
                  <a16:creationId xmlns:a16="http://schemas.microsoft.com/office/drawing/2014/main" id="{39FB0ED3-6D9A-4720-BFB2-517741A1D33D}"/>
                </a:ext>
              </a:extLst>
            </p:cNvPr>
            <p:cNvCxnSpPr>
              <a:cxnSpLocks/>
            </p:cNvCxnSpPr>
            <p:nvPr/>
          </p:nvCxnSpPr>
          <p:spPr>
            <a:xfrm>
              <a:off x="8500180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Gerader Verbinder 1039">
              <a:extLst>
                <a:ext uri="{FF2B5EF4-FFF2-40B4-BE49-F238E27FC236}">
                  <a16:creationId xmlns:a16="http://schemas.microsoft.com/office/drawing/2014/main" id="{11CEF61C-10B1-40EA-8FDE-D7E92CB6B0A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721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Gerader Verbinder 1040">
              <a:extLst>
                <a:ext uri="{FF2B5EF4-FFF2-40B4-BE49-F238E27FC236}">
                  <a16:creationId xmlns:a16="http://schemas.microsoft.com/office/drawing/2014/main" id="{39A64870-ED65-47E4-98FB-54D279F0A383}"/>
                </a:ext>
              </a:extLst>
            </p:cNvPr>
            <p:cNvCxnSpPr>
              <a:cxnSpLocks/>
            </p:cNvCxnSpPr>
            <p:nvPr/>
          </p:nvCxnSpPr>
          <p:spPr>
            <a:xfrm>
              <a:off x="9298499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Gerader Verbinder 1041">
              <a:extLst>
                <a:ext uri="{FF2B5EF4-FFF2-40B4-BE49-F238E27FC236}">
                  <a16:creationId xmlns:a16="http://schemas.microsoft.com/office/drawing/2014/main" id="{5A055E0D-7FF1-4A63-8B93-6CA2A21813A0}"/>
                </a:ext>
              </a:extLst>
            </p:cNvPr>
            <p:cNvCxnSpPr>
              <a:cxnSpLocks/>
            </p:cNvCxnSpPr>
            <p:nvPr/>
          </p:nvCxnSpPr>
          <p:spPr>
            <a:xfrm>
              <a:off x="9728956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Gerader Verbinder 1042">
              <a:extLst>
                <a:ext uri="{FF2B5EF4-FFF2-40B4-BE49-F238E27FC236}">
                  <a16:creationId xmlns:a16="http://schemas.microsoft.com/office/drawing/2014/main" id="{19C0FF6B-1C18-410F-B3C8-FC2E7CEB70EE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734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Gerader Verbinder 1043">
              <a:extLst>
                <a:ext uri="{FF2B5EF4-FFF2-40B4-BE49-F238E27FC236}">
                  <a16:creationId xmlns:a16="http://schemas.microsoft.com/office/drawing/2014/main" id="{AFB8D0C2-06A2-498B-BFE4-862DF0BECEB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525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Gerader Verbinder 1044">
              <a:extLst>
                <a:ext uri="{FF2B5EF4-FFF2-40B4-BE49-F238E27FC236}">
                  <a16:creationId xmlns:a16="http://schemas.microsoft.com/office/drawing/2014/main" id="{D68E2924-D9B8-4EB9-9A74-37013C1DE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303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6" name="Textfeld 1045">
              <a:extLst>
                <a:ext uri="{FF2B5EF4-FFF2-40B4-BE49-F238E27FC236}">
                  <a16:creationId xmlns:a16="http://schemas.microsoft.com/office/drawing/2014/main" id="{700B89CB-EE7B-4BC7-99E8-2B6673EA2AAC}"/>
                </a:ext>
              </a:extLst>
            </p:cNvPr>
            <p:cNvSpPr txBox="1"/>
            <p:nvPr/>
          </p:nvSpPr>
          <p:spPr>
            <a:xfrm>
              <a:off x="806936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1047" name="Textfeld 1046">
              <a:extLst>
                <a:ext uri="{FF2B5EF4-FFF2-40B4-BE49-F238E27FC236}">
                  <a16:creationId xmlns:a16="http://schemas.microsoft.com/office/drawing/2014/main" id="{942ACF28-838A-4B76-A7CE-5E9B6F1875AE}"/>
                </a:ext>
              </a:extLst>
            </p:cNvPr>
            <p:cNvSpPr txBox="1"/>
            <p:nvPr/>
          </p:nvSpPr>
          <p:spPr>
            <a:xfrm>
              <a:off x="834993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1048" name="Gruppieren 1047">
            <a:extLst>
              <a:ext uri="{FF2B5EF4-FFF2-40B4-BE49-F238E27FC236}">
                <a16:creationId xmlns:a16="http://schemas.microsoft.com/office/drawing/2014/main" id="{C83BFFDB-E97C-49B4-9B29-26919EBF5E06}"/>
              </a:ext>
            </a:extLst>
          </p:cNvPr>
          <p:cNvGrpSpPr/>
          <p:nvPr/>
        </p:nvGrpSpPr>
        <p:grpSpPr>
          <a:xfrm>
            <a:off x="4578856" y="4478923"/>
            <a:ext cx="3163702" cy="619247"/>
            <a:chOff x="8069363" y="6113167"/>
            <a:chExt cx="3163702" cy="619247"/>
          </a:xfrm>
        </p:grpSpPr>
        <p:sp>
          <p:nvSpPr>
            <p:cNvPr id="1049" name="Rechteck 1048">
              <a:extLst>
                <a:ext uri="{FF2B5EF4-FFF2-40B4-BE49-F238E27FC236}">
                  <a16:creationId xmlns:a16="http://schemas.microsoft.com/office/drawing/2014/main" id="{34ED1DDC-C794-44AE-A965-7A2D9B897A84}"/>
                </a:ext>
              </a:extLst>
            </p:cNvPr>
            <p:cNvSpPr/>
            <p:nvPr/>
          </p:nvSpPr>
          <p:spPr>
            <a:xfrm>
              <a:off x="8652053" y="6113178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50" name="Gerader Verbinder 1049">
              <a:extLst>
                <a:ext uri="{FF2B5EF4-FFF2-40B4-BE49-F238E27FC236}">
                  <a16:creationId xmlns:a16="http://schemas.microsoft.com/office/drawing/2014/main" id="{3230578B-B6E7-4D6F-9D64-0DCD390E0AAB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81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Textfeld 1050">
              <a:extLst>
                <a:ext uri="{FF2B5EF4-FFF2-40B4-BE49-F238E27FC236}">
                  <a16:creationId xmlns:a16="http://schemas.microsoft.com/office/drawing/2014/main" id="{888CF844-4780-4A79-9A9C-6CB1B787CDD8}"/>
                </a:ext>
              </a:extLst>
            </p:cNvPr>
            <p:cNvSpPr txBox="1"/>
            <p:nvPr/>
          </p:nvSpPr>
          <p:spPr>
            <a:xfrm>
              <a:off x="8734172" y="647080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1052" name="Textfeld 1051">
              <a:extLst>
                <a:ext uri="{FF2B5EF4-FFF2-40B4-BE49-F238E27FC236}">
                  <a16:creationId xmlns:a16="http://schemas.microsoft.com/office/drawing/2014/main" id="{7CB0E486-033F-4704-887D-60E2DCA53F2C}"/>
                </a:ext>
              </a:extLst>
            </p:cNvPr>
            <p:cNvSpPr txBox="1"/>
            <p:nvPr/>
          </p:nvSpPr>
          <p:spPr>
            <a:xfrm>
              <a:off x="9168528" y="64708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1053" name="Textfeld 1052">
              <a:extLst>
                <a:ext uri="{FF2B5EF4-FFF2-40B4-BE49-F238E27FC236}">
                  <a16:creationId xmlns:a16="http://schemas.microsoft.com/office/drawing/2014/main" id="{78210D22-6230-4270-A93A-31D361259C5B}"/>
                </a:ext>
              </a:extLst>
            </p:cNvPr>
            <p:cNvSpPr txBox="1"/>
            <p:nvPr/>
          </p:nvSpPr>
          <p:spPr>
            <a:xfrm>
              <a:off x="9598185" y="647080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1054" name="Textfeld 1053">
              <a:extLst>
                <a:ext uri="{FF2B5EF4-FFF2-40B4-BE49-F238E27FC236}">
                  <a16:creationId xmlns:a16="http://schemas.microsoft.com/office/drawing/2014/main" id="{A80D399B-3318-4FC2-8124-0D8D9727A065}"/>
                </a:ext>
              </a:extLst>
            </p:cNvPr>
            <p:cNvSpPr txBox="1"/>
            <p:nvPr/>
          </p:nvSpPr>
          <p:spPr>
            <a:xfrm>
              <a:off x="10025212" y="647080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1079" name="Textfeld 1078">
              <a:extLst>
                <a:ext uri="{FF2B5EF4-FFF2-40B4-BE49-F238E27FC236}">
                  <a16:creationId xmlns:a16="http://schemas.microsoft.com/office/drawing/2014/main" id="{71B5AD18-DCB5-46CA-92EC-2D0F3B403A3B}"/>
                </a:ext>
              </a:extLst>
            </p:cNvPr>
            <p:cNvSpPr txBox="1"/>
            <p:nvPr/>
          </p:nvSpPr>
          <p:spPr>
            <a:xfrm>
              <a:off x="10464048" y="647080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1080" name="Textfeld 1079">
              <a:extLst>
                <a:ext uri="{FF2B5EF4-FFF2-40B4-BE49-F238E27FC236}">
                  <a16:creationId xmlns:a16="http://schemas.microsoft.com/office/drawing/2014/main" id="{27622723-CC97-4FB4-9139-D38BCF8C7C05}"/>
                </a:ext>
              </a:extLst>
            </p:cNvPr>
            <p:cNvSpPr txBox="1"/>
            <p:nvPr/>
          </p:nvSpPr>
          <p:spPr>
            <a:xfrm>
              <a:off x="10897648" y="647080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1081" name="Rechteck 1080">
              <a:extLst>
                <a:ext uri="{FF2B5EF4-FFF2-40B4-BE49-F238E27FC236}">
                  <a16:creationId xmlns:a16="http://schemas.microsoft.com/office/drawing/2014/main" id="{D0396A9A-020C-48E6-A0E2-421B2ADD3F46}"/>
                </a:ext>
              </a:extLst>
            </p:cNvPr>
            <p:cNvSpPr/>
            <p:nvPr/>
          </p:nvSpPr>
          <p:spPr>
            <a:xfrm>
              <a:off x="9082791" y="6113178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82" name="Rechteck 1081">
              <a:extLst>
                <a:ext uri="{FF2B5EF4-FFF2-40B4-BE49-F238E27FC236}">
                  <a16:creationId xmlns:a16="http://schemas.microsoft.com/office/drawing/2014/main" id="{FCE2E29F-8488-4910-AE5E-EF3C86EEBF2B}"/>
                </a:ext>
              </a:extLst>
            </p:cNvPr>
            <p:cNvSpPr/>
            <p:nvPr/>
          </p:nvSpPr>
          <p:spPr>
            <a:xfrm>
              <a:off x="9513248" y="6113178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hteck 1082">
              <a:extLst>
                <a:ext uri="{FF2B5EF4-FFF2-40B4-BE49-F238E27FC236}">
                  <a16:creationId xmlns:a16="http://schemas.microsoft.com/office/drawing/2014/main" id="{20B2F3B2-C24C-4183-A7FB-C328ED16F28A}"/>
                </a:ext>
              </a:extLst>
            </p:cNvPr>
            <p:cNvSpPr/>
            <p:nvPr/>
          </p:nvSpPr>
          <p:spPr>
            <a:xfrm>
              <a:off x="9943079" y="611317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84" name="Rechteck 1083">
              <a:extLst>
                <a:ext uri="{FF2B5EF4-FFF2-40B4-BE49-F238E27FC236}">
                  <a16:creationId xmlns:a16="http://schemas.microsoft.com/office/drawing/2014/main" id="{97ECF213-47A6-4854-AB46-43A45497B362}"/>
                </a:ext>
              </a:extLst>
            </p:cNvPr>
            <p:cNvSpPr/>
            <p:nvPr/>
          </p:nvSpPr>
          <p:spPr>
            <a:xfrm>
              <a:off x="10373817" y="611317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85" name="Rechteck 1084">
              <a:extLst>
                <a:ext uri="{FF2B5EF4-FFF2-40B4-BE49-F238E27FC236}">
                  <a16:creationId xmlns:a16="http://schemas.microsoft.com/office/drawing/2014/main" id="{F10EB86C-B9E6-4374-8CEC-15C20F42C736}"/>
                </a:ext>
              </a:extLst>
            </p:cNvPr>
            <p:cNvSpPr/>
            <p:nvPr/>
          </p:nvSpPr>
          <p:spPr>
            <a:xfrm>
              <a:off x="10802686" y="6113178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86" name="Rechteck 1085">
              <a:extLst>
                <a:ext uri="{FF2B5EF4-FFF2-40B4-BE49-F238E27FC236}">
                  <a16:creationId xmlns:a16="http://schemas.microsoft.com/office/drawing/2014/main" id="{BBF805F8-57B2-48BA-8979-B2C1A5CF38D6}"/>
                </a:ext>
              </a:extLst>
            </p:cNvPr>
            <p:cNvSpPr/>
            <p:nvPr/>
          </p:nvSpPr>
          <p:spPr>
            <a:xfrm>
              <a:off x="8070937" y="61131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87" name="Rechteck 1086">
              <a:extLst>
                <a:ext uri="{FF2B5EF4-FFF2-40B4-BE49-F238E27FC236}">
                  <a16:creationId xmlns:a16="http://schemas.microsoft.com/office/drawing/2014/main" id="{ACF1F77A-FC73-423C-9FD7-ADC2397B3EFC}"/>
                </a:ext>
              </a:extLst>
            </p:cNvPr>
            <p:cNvSpPr/>
            <p:nvPr/>
          </p:nvSpPr>
          <p:spPr>
            <a:xfrm>
              <a:off x="8361458" y="611316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8" name="Gerader Verbinder 1087">
              <a:extLst>
                <a:ext uri="{FF2B5EF4-FFF2-40B4-BE49-F238E27FC236}">
                  <a16:creationId xmlns:a16="http://schemas.microsoft.com/office/drawing/2014/main" id="{53E6C2A5-4EF8-443E-8A8E-1D13DDCD4408}"/>
                </a:ext>
              </a:extLst>
            </p:cNvPr>
            <p:cNvCxnSpPr>
              <a:cxnSpLocks/>
            </p:cNvCxnSpPr>
            <p:nvPr/>
          </p:nvCxnSpPr>
          <p:spPr>
            <a:xfrm>
              <a:off x="8500180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Gerader Verbinder 1088">
              <a:extLst>
                <a:ext uri="{FF2B5EF4-FFF2-40B4-BE49-F238E27FC236}">
                  <a16:creationId xmlns:a16="http://schemas.microsoft.com/office/drawing/2014/main" id="{F209BE5D-1610-4513-9B98-4C133F696A73}"/>
                </a:ext>
              </a:extLst>
            </p:cNvPr>
            <p:cNvCxnSpPr>
              <a:cxnSpLocks/>
            </p:cNvCxnSpPr>
            <p:nvPr/>
          </p:nvCxnSpPr>
          <p:spPr>
            <a:xfrm>
              <a:off x="8866721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Gerader Verbinder 1089">
              <a:extLst>
                <a:ext uri="{FF2B5EF4-FFF2-40B4-BE49-F238E27FC236}">
                  <a16:creationId xmlns:a16="http://schemas.microsoft.com/office/drawing/2014/main" id="{DA848E9A-20D3-4FF7-ACF9-8749DC5EC2E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499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Gerader Verbinder 1090">
              <a:extLst>
                <a:ext uri="{FF2B5EF4-FFF2-40B4-BE49-F238E27FC236}">
                  <a16:creationId xmlns:a16="http://schemas.microsoft.com/office/drawing/2014/main" id="{F704B185-C80D-4C1A-8FEB-CD7AF711B26C}"/>
                </a:ext>
              </a:extLst>
            </p:cNvPr>
            <p:cNvCxnSpPr>
              <a:cxnSpLocks/>
            </p:cNvCxnSpPr>
            <p:nvPr/>
          </p:nvCxnSpPr>
          <p:spPr>
            <a:xfrm>
              <a:off x="9728956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Gerader Verbinder 1091">
              <a:extLst>
                <a:ext uri="{FF2B5EF4-FFF2-40B4-BE49-F238E27FC236}">
                  <a16:creationId xmlns:a16="http://schemas.microsoft.com/office/drawing/2014/main" id="{E0CC6C29-76BA-45D7-AEB9-AAD377C2047F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734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Gerader Verbinder 1092">
              <a:extLst>
                <a:ext uri="{FF2B5EF4-FFF2-40B4-BE49-F238E27FC236}">
                  <a16:creationId xmlns:a16="http://schemas.microsoft.com/office/drawing/2014/main" id="{68EEE806-DA50-499C-8BAD-56A0C3D71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525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Gerader Verbinder 1093">
              <a:extLst>
                <a:ext uri="{FF2B5EF4-FFF2-40B4-BE49-F238E27FC236}">
                  <a16:creationId xmlns:a16="http://schemas.microsoft.com/office/drawing/2014/main" id="{D43F0306-EA8B-4404-9311-AC6F882F6674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303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Textfeld 1094">
              <a:extLst>
                <a:ext uri="{FF2B5EF4-FFF2-40B4-BE49-F238E27FC236}">
                  <a16:creationId xmlns:a16="http://schemas.microsoft.com/office/drawing/2014/main" id="{9A2CDB28-19B2-454A-8F29-8EDBF6CC44BC}"/>
                </a:ext>
              </a:extLst>
            </p:cNvPr>
            <p:cNvSpPr txBox="1"/>
            <p:nvPr/>
          </p:nvSpPr>
          <p:spPr>
            <a:xfrm>
              <a:off x="806936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1096" name="Textfeld 1095">
              <a:extLst>
                <a:ext uri="{FF2B5EF4-FFF2-40B4-BE49-F238E27FC236}">
                  <a16:creationId xmlns:a16="http://schemas.microsoft.com/office/drawing/2014/main" id="{B65334BD-8B97-42A9-83E1-E93FEC0D1E73}"/>
                </a:ext>
              </a:extLst>
            </p:cNvPr>
            <p:cNvSpPr txBox="1"/>
            <p:nvPr/>
          </p:nvSpPr>
          <p:spPr>
            <a:xfrm>
              <a:off x="834993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1097" name="Gruppieren 1096">
            <a:extLst>
              <a:ext uri="{FF2B5EF4-FFF2-40B4-BE49-F238E27FC236}">
                <a16:creationId xmlns:a16="http://schemas.microsoft.com/office/drawing/2014/main" id="{BB02969A-DA41-42BD-BFC8-2F1554E2BAC8}"/>
              </a:ext>
            </a:extLst>
          </p:cNvPr>
          <p:cNvGrpSpPr/>
          <p:nvPr/>
        </p:nvGrpSpPr>
        <p:grpSpPr>
          <a:xfrm>
            <a:off x="4563616" y="5316691"/>
            <a:ext cx="3163702" cy="619247"/>
            <a:chOff x="8069363" y="6113167"/>
            <a:chExt cx="3163702" cy="619247"/>
          </a:xfrm>
        </p:grpSpPr>
        <p:sp>
          <p:nvSpPr>
            <p:cNvPr id="1098" name="Rechteck 1097">
              <a:extLst>
                <a:ext uri="{FF2B5EF4-FFF2-40B4-BE49-F238E27FC236}">
                  <a16:creationId xmlns:a16="http://schemas.microsoft.com/office/drawing/2014/main" id="{488FF5B7-E43F-4EDE-8499-35A0C29B5CDF}"/>
                </a:ext>
              </a:extLst>
            </p:cNvPr>
            <p:cNvSpPr/>
            <p:nvPr/>
          </p:nvSpPr>
          <p:spPr>
            <a:xfrm>
              <a:off x="8652053" y="6113178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99" name="Gerader Verbinder 1098">
              <a:extLst>
                <a:ext uri="{FF2B5EF4-FFF2-40B4-BE49-F238E27FC236}">
                  <a16:creationId xmlns:a16="http://schemas.microsoft.com/office/drawing/2014/main" id="{F04B7978-B604-4B81-98DE-1BEE80A6E26E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81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0" name="Textfeld 1099">
              <a:extLst>
                <a:ext uri="{FF2B5EF4-FFF2-40B4-BE49-F238E27FC236}">
                  <a16:creationId xmlns:a16="http://schemas.microsoft.com/office/drawing/2014/main" id="{67F4D66B-8E8B-48A2-B991-D72B50F70EBD}"/>
                </a:ext>
              </a:extLst>
            </p:cNvPr>
            <p:cNvSpPr txBox="1"/>
            <p:nvPr/>
          </p:nvSpPr>
          <p:spPr>
            <a:xfrm>
              <a:off x="8734172" y="647080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1101" name="Textfeld 1100">
              <a:extLst>
                <a:ext uri="{FF2B5EF4-FFF2-40B4-BE49-F238E27FC236}">
                  <a16:creationId xmlns:a16="http://schemas.microsoft.com/office/drawing/2014/main" id="{5C64DDDE-8978-42D3-885E-782A85A925F2}"/>
                </a:ext>
              </a:extLst>
            </p:cNvPr>
            <p:cNvSpPr txBox="1"/>
            <p:nvPr/>
          </p:nvSpPr>
          <p:spPr>
            <a:xfrm>
              <a:off x="9168528" y="64708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1102" name="Textfeld 1101">
              <a:extLst>
                <a:ext uri="{FF2B5EF4-FFF2-40B4-BE49-F238E27FC236}">
                  <a16:creationId xmlns:a16="http://schemas.microsoft.com/office/drawing/2014/main" id="{44A9434F-8C3F-4F32-9658-0E4C5A7B33B6}"/>
                </a:ext>
              </a:extLst>
            </p:cNvPr>
            <p:cNvSpPr txBox="1"/>
            <p:nvPr/>
          </p:nvSpPr>
          <p:spPr>
            <a:xfrm>
              <a:off x="9598185" y="647080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1103" name="Textfeld 1102">
              <a:extLst>
                <a:ext uri="{FF2B5EF4-FFF2-40B4-BE49-F238E27FC236}">
                  <a16:creationId xmlns:a16="http://schemas.microsoft.com/office/drawing/2014/main" id="{FD895F76-B33A-45E5-AEF9-F83F327EC292}"/>
                </a:ext>
              </a:extLst>
            </p:cNvPr>
            <p:cNvSpPr txBox="1"/>
            <p:nvPr/>
          </p:nvSpPr>
          <p:spPr>
            <a:xfrm>
              <a:off x="10025212" y="647080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1104" name="Textfeld 1103">
              <a:extLst>
                <a:ext uri="{FF2B5EF4-FFF2-40B4-BE49-F238E27FC236}">
                  <a16:creationId xmlns:a16="http://schemas.microsoft.com/office/drawing/2014/main" id="{548606C2-C97E-48E6-8246-966CF37D44CB}"/>
                </a:ext>
              </a:extLst>
            </p:cNvPr>
            <p:cNvSpPr txBox="1"/>
            <p:nvPr/>
          </p:nvSpPr>
          <p:spPr>
            <a:xfrm>
              <a:off x="10464048" y="647080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1105" name="Textfeld 1104">
              <a:extLst>
                <a:ext uri="{FF2B5EF4-FFF2-40B4-BE49-F238E27FC236}">
                  <a16:creationId xmlns:a16="http://schemas.microsoft.com/office/drawing/2014/main" id="{8CA8FB5B-3C6A-49DD-8A8C-A8EF343AF068}"/>
                </a:ext>
              </a:extLst>
            </p:cNvPr>
            <p:cNvSpPr txBox="1"/>
            <p:nvPr/>
          </p:nvSpPr>
          <p:spPr>
            <a:xfrm>
              <a:off x="10897648" y="647080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1106" name="Rechteck 1105">
              <a:extLst>
                <a:ext uri="{FF2B5EF4-FFF2-40B4-BE49-F238E27FC236}">
                  <a16:creationId xmlns:a16="http://schemas.microsoft.com/office/drawing/2014/main" id="{DEE69F00-46D9-469F-ABB3-6DC78F8C7ACE}"/>
                </a:ext>
              </a:extLst>
            </p:cNvPr>
            <p:cNvSpPr/>
            <p:nvPr/>
          </p:nvSpPr>
          <p:spPr>
            <a:xfrm>
              <a:off x="9082791" y="6113178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07" name="Rechteck 1106">
              <a:extLst>
                <a:ext uri="{FF2B5EF4-FFF2-40B4-BE49-F238E27FC236}">
                  <a16:creationId xmlns:a16="http://schemas.microsoft.com/office/drawing/2014/main" id="{3FF907DC-38BF-409F-B135-0BDB3654C2A0}"/>
                </a:ext>
              </a:extLst>
            </p:cNvPr>
            <p:cNvSpPr/>
            <p:nvPr/>
          </p:nvSpPr>
          <p:spPr>
            <a:xfrm>
              <a:off x="9513248" y="6113178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08" name="Rechteck 1107">
              <a:extLst>
                <a:ext uri="{FF2B5EF4-FFF2-40B4-BE49-F238E27FC236}">
                  <a16:creationId xmlns:a16="http://schemas.microsoft.com/office/drawing/2014/main" id="{D3301EE5-192B-432E-A617-42665F462209}"/>
                </a:ext>
              </a:extLst>
            </p:cNvPr>
            <p:cNvSpPr/>
            <p:nvPr/>
          </p:nvSpPr>
          <p:spPr>
            <a:xfrm>
              <a:off x="9943079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09" name="Rechteck 1108">
              <a:extLst>
                <a:ext uri="{FF2B5EF4-FFF2-40B4-BE49-F238E27FC236}">
                  <a16:creationId xmlns:a16="http://schemas.microsoft.com/office/drawing/2014/main" id="{22B1ED81-1E3E-4B52-80BD-694D942DD61F}"/>
                </a:ext>
              </a:extLst>
            </p:cNvPr>
            <p:cNvSpPr/>
            <p:nvPr/>
          </p:nvSpPr>
          <p:spPr>
            <a:xfrm>
              <a:off x="10373817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10" name="Rechteck 1109">
              <a:extLst>
                <a:ext uri="{FF2B5EF4-FFF2-40B4-BE49-F238E27FC236}">
                  <a16:creationId xmlns:a16="http://schemas.microsoft.com/office/drawing/2014/main" id="{72923BFF-FFEA-4828-A0B3-2D96D92CC870}"/>
                </a:ext>
              </a:extLst>
            </p:cNvPr>
            <p:cNvSpPr/>
            <p:nvPr/>
          </p:nvSpPr>
          <p:spPr>
            <a:xfrm>
              <a:off x="10802686" y="6113178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11" name="Rechteck 1110">
              <a:extLst>
                <a:ext uri="{FF2B5EF4-FFF2-40B4-BE49-F238E27FC236}">
                  <a16:creationId xmlns:a16="http://schemas.microsoft.com/office/drawing/2014/main" id="{725780B9-AD5C-4516-890E-DE5F9378FC07}"/>
                </a:ext>
              </a:extLst>
            </p:cNvPr>
            <p:cNvSpPr/>
            <p:nvPr/>
          </p:nvSpPr>
          <p:spPr>
            <a:xfrm>
              <a:off x="8070937" y="61131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12" name="Rechteck 1111">
              <a:extLst>
                <a:ext uri="{FF2B5EF4-FFF2-40B4-BE49-F238E27FC236}">
                  <a16:creationId xmlns:a16="http://schemas.microsoft.com/office/drawing/2014/main" id="{3838A168-4F83-4EBF-AD4C-DAB165D826D3}"/>
                </a:ext>
              </a:extLst>
            </p:cNvPr>
            <p:cNvSpPr/>
            <p:nvPr/>
          </p:nvSpPr>
          <p:spPr>
            <a:xfrm>
              <a:off x="8361458" y="611316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13" name="Gerader Verbinder 1112">
              <a:extLst>
                <a:ext uri="{FF2B5EF4-FFF2-40B4-BE49-F238E27FC236}">
                  <a16:creationId xmlns:a16="http://schemas.microsoft.com/office/drawing/2014/main" id="{1993E230-701B-4364-B057-A2EE19C6A197}"/>
                </a:ext>
              </a:extLst>
            </p:cNvPr>
            <p:cNvCxnSpPr>
              <a:cxnSpLocks/>
            </p:cNvCxnSpPr>
            <p:nvPr/>
          </p:nvCxnSpPr>
          <p:spPr>
            <a:xfrm>
              <a:off x="8500180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Gerader Verbinder 1113">
              <a:extLst>
                <a:ext uri="{FF2B5EF4-FFF2-40B4-BE49-F238E27FC236}">
                  <a16:creationId xmlns:a16="http://schemas.microsoft.com/office/drawing/2014/main" id="{01A0A575-8077-4B0E-8D69-96F9210D466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721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Gerader Verbinder 1114">
              <a:extLst>
                <a:ext uri="{FF2B5EF4-FFF2-40B4-BE49-F238E27FC236}">
                  <a16:creationId xmlns:a16="http://schemas.microsoft.com/office/drawing/2014/main" id="{76AFB9F0-68AF-4D20-97DA-69AF23A39670}"/>
                </a:ext>
              </a:extLst>
            </p:cNvPr>
            <p:cNvCxnSpPr>
              <a:cxnSpLocks/>
            </p:cNvCxnSpPr>
            <p:nvPr/>
          </p:nvCxnSpPr>
          <p:spPr>
            <a:xfrm>
              <a:off x="9298499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Gerader Verbinder 1115">
              <a:extLst>
                <a:ext uri="{FF2B5EF4-FFF2-40B4-BE49-F238E27FC236}">
                  <a16:creationId xmlns:a16="http://schemas.microsoft.com/office/drawing/2014/main" id="{DF8A28B0-05CA-40AD-8D8E-F0D25C1A47C0}"/>
                </a:ext>
              </a:extLst>
            </p:cNvPr>
            <p:cNvCxnSpPr>
              <a:cxnSpLocks/>
            </p:cNvCxnSpPr>
            <p:nvPr/>
          </p:nvCxnSpPr>
          <p:spPr>
            <a:xfrm>
              <a:off x="9728956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Gerader Verbinder 1116">
              <a:extLst>
                <a:ext uri="{FF2B5EF4-FFF2-40B4-BE49-F238E27FC236}">
                  <a16:creationId xmlns:a16="http://schemas.microsoft.com/office/drawing/2014/main" id="{D58EABF8-C175-453D-9D3A-ADA11E2C20BA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734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Gerader Verbinder 1117">
              <a:extLst>
                <a:ext uri="{FF2B5EF4-FFF2-40B4-BE49-F238E27FC236}">
                  <a16:creationId xmlns:a16="http://schemas.microsoft.com/office/drawing/2014/main" id="{5E547215-E259-426C-A930-B526A49EFF7E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525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Gerader Verbinder 1118">
              <a:extLst>
                <a:ext uri="{FF2B5EF4-FFF2-40B4-BE49-F238E27FC236}">
                  <a16:creationId xmlns:a16="http://schemas.microsoft.com/office/drawing/2014/main" id="{15B4493A-8FE2-434F-980A-BC3C4045A52E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303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0" name="Textfeld 1119">
              <a:extLst>
                <a:ext uri="{FF2B5EF4-FFF2-40B4-BE49-F238E27FC236}">
                  <a16:creationId xmlns:a16="http://schemas.microsoft.com/office/drawing/2014/main" id="{A2EA1C37-9786-436B-8377-29F28EBC2453}"/>
                </a:ext>
              </a:extLst>
            </p:cNvPr>
            <p:cNvSpPr txBox="1"/>
            <p:nvPr/>
          </p:nvSpPr>
          <p:spPr>
            <a:xfrm>
              <a:off x="806936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1121" name="Textfeld 1120">
              <a:extLst>
                <a:ext uri="{FF2B5EF4-FFF2-40B4-BE49-F238E27FC236}">
                  <a16:creationId xmlns:a16="http://schemas.microsoft.com/office/drawing/2014/main" id="{C25B8FFC-E5D9-4BAB-A525-622406C8A2E7}"/>
                </a:ext>
              </a:extLst>
            </p:cNvPr>
            <p:cNvSpPr txBox="1"/>
            <p:nvPr/>
          </p:nvSpPr>
          <p:spPr>
            <a:xfrm>
              <a:off x="834993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5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002ACC4-1A7C-4E05-A478-D19D22B4F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55847"/>
              </p:ext>
            </p:extLst>
          </p:nvPr>
        </p:nvGraphicFramePr>
        <p:xfrm>
          <a:off x="546354" y="1029792"/>
          <a:ext cx="3159948" cy="128134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263329">
                  <a:extLst>
                    <a:ext uri="{9D8B030D-6E8A-4147-A177-3AD203B41FA5}">
                      <a16:colId xmlns:a16="http://schemas.microsoft.com/office/drawing/2014/main" val="3213005197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2273598585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3896253277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864704082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3813640509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1176278402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4111233001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1749566262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1646710767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786194489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1174201792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449023394"/>
                    </a:ext>
                  </a:extLst>
                </a:gridCol>
              </a:tblGrid>
              <a:tr h="128134"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5000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6000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7000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9000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12000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272810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6BF88555-D949-42D1-AD02-A6E59386DCF2}"/>
              </a:ext>
            </a:extLst>
          </p:cNvPr>
          <p:cNvSpPr/>
          <p:nvPr/>
        </p:nvSpPr>
        <p:spPr>
          <a:xfrm>
            <a:off x="546354" y="497054"/>
            <a:ext cx="3159949" cy="518539"/>
          </a:xfrm>
          <a:prstGeom prst="rect">
            <a:avLst/>
          </a:prstGeom>
          <a:gradFill>
            <a:gsLst>
              <a:gs pos="15000">
                <a:srgbClr val="F2A16A"/>
              </a:gs>
              <a:gs pos="0">
                <a:srgbClr val="FF3C15"/>
              </a:gs>
              <a:gs pos="50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E9021E9-8FDD-47B7-9725-7A630ED24C77}"/>
              </a:ext>
            </a:extLst>
          </p:cNvPr>
          <p:cNvCxnSpPr>
            <a:cxnSpLocks/>
          </p:cNvCxnSpPr>
          <p:nvPr/>
        </p:nvCxnSpPr>
        <p:spPr>
          <a:xfrm>
            <a:off x="544950" y="1018506"/>
            <a:ext cx="315994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62AEC9F-39D6-4BE4-83A4-D50CA1AA3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06201"/>
              </p:ext>
            </p:extLst>
          </p:nvPr>
        </p:nvGraphicFramePr>
        <p:xfrm>
          <a:off x="544948" y="1879161"/>
          <a:ext cx="3159952" cy="152400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394994">
                  <a:extLst>
                    <a:ext uri="{9D8B030D-6E8A-4147-A177-3AD203B41FA5}">
                      <a16:colId xmlns:a16="http://schemas.microsoft.com/office/drawing/2014/main" val="3213005197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2273598585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3896253277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864704082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3813640509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1176278402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4111233001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1749566262"/>
                    </a:ext>
                  </a:extLst>
                </a:gridCol>
              </a:tblGrid>
              <a:tr h="128134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5000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6000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7000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272810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B78B9FB0-919D-4E8B-911F-22A9B6602D2E}"/>
              </a:ext>
            </a:extLst>
          </p:cNvPr>
          <p:cNvSpPr/>
          <p:nvPr/>
        </p:nvSpPr>
        <p:spPr>
          <a:xfrm>
            <a:off x="546354" y="1346423"/>
            <a:ext cx="3159949" cy="518539"/>
          </a:xfrm>
          <a:prstGeom prst="rect">
            <a:avLst/>
          </a:prstGeom>
          <a:gradFill>
            <a:gsLst>
              <a:gs pos="27000">
                <a:srgbClr val="F2A16A"/>
              </a:gs>
              <a:gs pos="0">
                <a:srgbClr val="FF3C15"/>
              </a:gs>
              <a:gs pos="76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3DE379B-D310-4E85-A5D9-1C35810628E4}"/>
              </a:ext>
            </a:extLst>
          </p:cNvPr>
          <p:cNvCxnSpPr>
            <a:cxnSpLocks/>
          </p:cNvCxnSpPr>
          <p:nvPr/>
        </p:nvCxnSpPr>
        <p:spPr>
          <a:xfrm>
            <a:off x="544950" y="1867875"/>
            <a:ext cx="315994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0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Breitbild</PresentationFormat>
  <Paragraphs>453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Schoen</dc:creator>
  <cp:lastModifiedBy>Michael Schoen</cp:lastModifiedBy>
  <cp:revision>23</cp:revision>
  <dcterms:created xsi:type="dcterms:W3CDTF">2024-03-15T19:49:40Z</dcterms:created>
  <dcterms:modified xsi:type="dcterms:W3CDTF">2024-07-13T10:40:04Z</dcterms:modified>
</cp:coreProperties>
</file>