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6A"/>
    <a:srgbClr val="FF3C15"/>
    <a:srgbClr val="FF1515"/>
    <a:srgbClr val="FF3300"/>
    <a:srgbClr val="FF7D7D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D9AC1-809B-4E2A-8297-BF47864A7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5423A0-65C1-4F6B-9E69-84570F86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71756-1BFD-4FA6-90C2-A08FA001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AB291-D5CB-4771-AD6B-F9F8001F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36DEC-A38C-48EF-BE91-5D0C2386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8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A5FCA-20A7-41B1-8AE0-F3D79874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D13279-D512-4060-A752-8DC143FC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93A9F-E226-437C-BA7D-314B8A6C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3B422-3607-4154-A114-CE4112FA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FB203-3741-4165-971E-3524EC45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2D9454-E78B-4BE7-93E9-30FFC9BA3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88AB8-2457-43A9-BFEC-DDAA78B0A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26B2B-BD40-4591-BD25-CD19D52B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16E91-59E7-4AAD-AFF3-2B8691DE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2FD46-B3EA-49B9-BE2B-89EA7467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0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510A0-1A4C-436A-BCCE-50F3D616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4518F-1FEC-409C-90D7-0C28FC49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A41CD-8B3F-4D36-80D2-834F777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E37AC-5F32-4528-8243-E92836F2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F0021-C65F-4775-99CD-C2F772F3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7E8E6-8BEC-492C-AF72-4D3A597B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21598-2C4A-42A1-AC04-03C88C3A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16D4B-3B38-4D68-B8D2-5F0B4AE1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9891B-995F-4D27-BD78-F87ADF96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6F816-9F2C-405A-8C43-DCA4EA5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6C2AE-9B5C-4BB2-B72E-C3E32F1D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9E44C-8814-46F1-BFBD-17341F091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447031-0351-4762-91C9-CCB3C90A9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0AA322-1A93-48CC-9BA4-2D187455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3A6F6-F248-4787-94E9-D9311086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3AD26-5444-47EC-99FD-203330F7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BBD21-7B74-4862-AAF5-416A452D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D29C1-D77E-412C-ADCB-16F5FF29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750E77-0874-44B1-B9DF-78F241C3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9D69AE-5964-4025-A5C8-B6A9190B3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286B2A-1CCD-4A3B-83FE-FDCC0EBF1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A8025B-EDDA-43F1-906C-3658C41A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E12FFE-DC01-4AFB-AEC0-77BDA1A4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3D650C-0F4B-4B2E-93BF-7D4A4F56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7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E1EA1-A571-45AC-94E2-0B55538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2F90E-4949-4A41-AB81-7B806754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D7E0FC-2456-4D1A-8A62-AA6E474D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A92023-C09D-4462-B73D-D668637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9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5458AB-EED8-4368-9F23-82DEA887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3999FE-D9C4-4944-AA4F-9403E3B5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DD402F-3FBB-42D9-9827-FE3A1FC0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04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92B11-F349-443D-92B5-C2FDA7C9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D8EDE-1929-4691-8C6E-69C8ED02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3F89C-C695-412F-AE33-6C672114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0B0B9-7586-4DC9-AF5D-B7EE2253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A0BFC-D990-4D00-A968-EEBC1BB8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5D0D9-BE0E-4232-8711-3C3FD80F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50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ABFCD-C475-4409-8A54-93667523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241E79-B015-4D7F-B8F5-936537771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012FB-5211-473B-8DF9-62FC35CD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C85D79-6B69-4190-ABE1-91F634A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17E4AB-5250-44A5-97B0-DEF4E9B8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1AFEB-85B3-4263-A2FF-D1637F60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92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614668-1A27-42A2-A4FF-F651C41F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2A4B2-1CB0-4E9E-BCBA-9E72ECD7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C54E3-B14C-4EE6-AD13-FC7F7CCD6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5964-12C0-46FB-9AC3-21523FFAE508}" type="datetimeFigureOut">
              <a:rPr lang="de-DE" smtClean="0"/>
              <a:t>09.06.2024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11124-C2F9-4484-B488-A0839A40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5C51E-EC76-457F-9EB6-63F31974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11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10E2BD-04A4-4EB8-B8CD-77FCDD65995B}"/>
              </a:ext>
            </a:extLst>
          </p:cNvPr>
          <p:cNvSpPr/>
          <p:nvPr/>
        </p:nvSpPr>
        <p:spPr>
          <a:xfrm>
            <a:off x="883404" y="324328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BC1E66A-4C62-400D-9096-2003D2F2896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4434" y="444440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B44D837-977D-4DB3-9EE8-888C8F336DF6}"/>
              </a:ext>
            </a:extLst>
          </p:cNvPr>
          <p:cNvSpPr txBox="1"/>
          <p:nvPr/>
        </p:nvSpPr>
        <p:spPr>
          <a:xfrm>
            <a:off x="358728" y="30594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F60FE4-6667-4E97-BD33-E2F1276A6D92}"/>
              </a:ext>
            </a:extLst>
          </p:cNvPr>
          <p:cNvSpPr/>
          <p:nvPr/>
        </p:nvSpPr>
        <p:spPr>
          <a:xfrm>
            <a:off x="883404" y="564552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4A34987-0BFD-4CCC-8CBA-82A76A3D3EB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4434" y="6846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1B47069-8F44-4E5F-B4DF-DDC5AE0AE2A3}"/>
              </a:ext>
            </a:extLst>
          </p:cNvPr>
          <p:cNvSpPr txBox="1"/>
          <p:nvPr/>
        </p:nvSpPr>
        <p:spPr>
          <a:xfrm>
            <a:off x="358728" y="5461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D0051B7-AC85-4CC9-B564-71BEFA850798}"/>
              </a:ext>
            </a:extLst>
          </p:cNvPr>
          <p:cNvSpPr/>
          <p:nvPr/>
        </p:nvSpPr>
        <p:spPr>
          <a:xfrm>
            <a:off x="883404" y="804775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BCC21B-FA56-46EC-BE52-69D853B1CC5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4434" y="92488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07CD831-7546-4A98-82CB-17A451A97FF6}"/>
              </a:ext>
            </a:extLst>
          </p:cNvPr>
          <p:cNvSpPr txBox="1"/>
          <p:nvPr/>
        </p:nvSpPr>
        <p:spPr>
          <a:xfrm>
            <a:off x="358728" y="78638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286E9D6-5044-4D0C-8E72-3BD26EC63FBC}"/>
              </a:ext>
            </a:extLst>
          </p:cNvPr>
          <p:cNvSpPr/>
          <p:nvPr/>
        </p:nvSpPr>
        <p:spPr>
          <a:xfrm>
            <a:off x="883404" y="1044999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EK4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4B736F5-046C-4EA1-96CC-50D114BB47B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4434" y="11651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14F0FA2-0781-4017-AD10-6020A6C180B8}"/>
              </a:ext>
            </a:extLst>
          </p:cNvPr>
          <p:cNvSpPr txBox="1"/>
          <p:nvPr/>
        </p:nvSpPr>
        <p:spPr>
          <a:xfrm>
            <a:off x="358728" y="10266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E7ADF-8EDA-4F06-84A5-48961A2DB3E0}"/>
              </a:ext>
            </a:extLst>
          </p:cNvPr>
          <p:cNvSpPr/>
          <p:nvPr/>
        </p:nvSpPr>
        <p:spPr>
          <a:xfrm>
            <a:off x="883404" y="1285222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EK5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05B6CC8-1D2B-49B7-B674-585D94C0EE8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4434" y="140533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1C1B7D2-8E05-4887-9A36-CFB984753DF3}"/>
              </a:ext>
            </a:extLst>
          </p:cNvPr>
          <p:cNvSpPr txBox="1"/>
          <p:nvPr/>
        </p:nvSpPr>
        <p:spPr>
          <a:xfrm>
            <a:off x="358728" y="1266834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65C88B6-A679-48D6-8576-E9DDB4B29ABC}"/>
              </a:ext>
            </a:extLst>
          </p:cNvPr>
          <p:cNvSpPr/>
          <p:nvPr/>
        </p:nvSpPr>
        <p:spPr>
          <a:xfrm>
            <a:off x="883404" y="1525446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EK6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3D71273-5EC2-4F97-95E7-5838F285C6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4434" y="164555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4D4A857-F751-4E2B-9C18-E4B4B18B2D79}"/>
              </a:ext>
            </a:extLst>
          </p:cNvPr>
          <p:cNvSpPr txBox="1"/>
          <p:nvPr/>
        </p:nvSpPr>
        <p:spPr>
          <a:xfrm>
            <a:off x="358728" y="1507058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6F59487-9E96-4B17-BCD2-AFEAC2CAA7D2}"/>
              </a:ext>
            </a:extLst>
          </p:cNvPr>
          <p:cNvSpPr/>
          <p:nvPr/>
        </p:nvSpPr>
        <p:spPr>
          <a:xfrm>
            <a:off x="2706722" y="340705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8A9F99E-6A8A-46C3-AF10-A9EA69734EB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427752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BFC21CF-4E1F-4660-A79D-B04E47CBAFB6}"/>
              </a:ext>
            </a:extLst>
          </p:cNvPr>
          <p:cNvSpPr txBox="1"/>
          <p:nvPr/>
        </p:nvSpPr>
        <p:spPr>
          <a:xfrm>
            <a:off x="2182046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8AFE117-6906-4C5E-B256-FD5BC743321C}"/>
              </a:ext>
            </a:extLst>
          </p:cNvPr>
          <p:cNvSpPr/>
          <p:nvPr/>
        </p:nvSpPr>
        <p:spPr>
          <a:xfrm>
            <a:off x="2706722" y="580929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85DA19D-8D46-43DB-B4E8-1DA365DEDD5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427752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FC86C10-6F90-408D-BAC8-864B50F9B1F6}"/>
              </a:ext>
            </a:extLst>
          </p:cNvPr>
          <p:cNvSpPr txBox="1"/>
          <p:nvPr/>
        </p:nvSpPr>
        <p:spPr>
          <a:xfrm>
            <a:off x="2182046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6164325-626B-48D2-ABCE-69A95371E8AF}"/>
              </a:ext>
            </a:extLst>
          </p:cNvPr>
          <p:cNvSpPr/>
          <p:nvPr/>
        </p:nvSpPr>
        <p:spPr>
          <a:xfrm>
            <a:off x="2706722" y="821152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WW2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2778C88-DC05-486C-8D19-AAAFFA8361F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27752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222CF8A-97D3-45A0-A25E-48FE85BF51F8}"/>
              </a:ext>
            </a:extLst>
          </p:cNvPr>
          <p:cNvSpPr txBox="1"/>
          <p:nvPr/>
        </p:nvSpPr>
        <p:spPr>
          <a:xfrm>
            <a:off x="2182046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9C013C4-67C0-4AFE-A2D6-AC38AD7636CA}"/>
              </a:ext>
            </a:extLst>
          </p:cNvPr>
          <p:cNvSpPr/>
          <p:nvPr/>
        </p:nvSpPr>
        <p:spPr>
          <a:xfrm>
            <a:off x="2706722" y="1061376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KW2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33C9DA0-3B7C-4B8F-9E31-821B763ED8C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427752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51C0211-7400-4320-950D-614C6FBF31A1}"/>
              </a:ext>
            </a:extLst>
          </p:cNvPr>
          <p:cNvSpPr txBox="1"/>
          <p:nvPr/>
        </p:nvSpPr>
        <p:spPr>
          <a:xfrm>
            <a:off x="2182046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226B01C-4200-4A46-957F-F263A0F49081}"/>
              </a:ext>
            </a:extLst>
          </p:cNvPr>
          <p:cNvSpPr/>
          <p:nvPr/>
        </p:nvSpPr>
        <p:spPr>
          <a:xfrm>
            <a:off x="2706722" y="1301599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WW3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7295E02-D369-4246-8134-7379FA4A39D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27752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2A9758F-4AE3-4FBF-95EB-DE320411DC29}"/>
              </a:ext>
            </a:extLst>
          </p:cNvPr>
          <p:cNvSpPr txBox="1"/>
          <p:nvPr/>
        </p:nvSpPr>
        <p:spPr>
          <a:xfrm>
            <a:off x="2182046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CD7E15A-B6B9-4992-BB8C-D9D26BD358D7}"/>
              </a:ext>
            </a:extLst>
          </p:cNvPr>
          <p:cNvSpPr/>
          <p:nvPr/>
        </p:nvSpPr>
        <p:spPr>
          <a:xfrm>
            <a:off x="2706722" y="1541823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KW3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AA5C2DC-75B4-4C01-8F8C-99DB6F317FE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427752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03015FD-6563-4A14-AACB-56EEB1836D08}"/>
              </a:ext>
            </a:extLst>
          </p:cNvPr>
          <p:cNvSpPr txBox="1"/>
          <p:nvPr/>
        </p:nvSpPr>
        <p:spPr>
          <a:xfrm>
            <a:off x="2182046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CA01E13-D1FB-464B-B240-8C517E12E3D3}"/>
              </a:ext>
            </a:extLst>
          </p:cNvPr>
          <p:cNvSpPr/>
          <p:nvPr/>
        </p:nvSpPr>
        <p:spPr>
          <a:xfrm>
            <a:off x="4649492" y="340705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1195D39-901B-473C-A04D-080E35E68A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370522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0E043D61-A618-4E76-A3C3-FAC3C16FB0E6}"/>
              </a:ext>
            </a:extLst>
          </p:cNvPr>
          <p:cNvSpPr txBox="1"/>
          <p:nvPr/>
        </p:nvSpPr>
        <p:spPr>
          <a:xfrm>
            <a:off x="4124816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C4AAC07-994F-4282-83EB-039324CFC9DD}"/>
              </a:ext>
            </a:extLst>
          </p:cNvPr>
          <p:cNvSpPr/>
          <p:nvPr/>
        </p:nvSpPr>
        <p:spPr>
          <a:xfrm>
            <a:off x="4649492" y="580929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A5B57FA-4339-431B-BFCD-5275A4106DB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370522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CBB67B82-AA17-429A-8526-069D73B040BA}"/>
              </a:ext>
            </a:extLst>
          </p:cNvPr>
          <p:cNvSpPr txBox="1"/>
          <p:nvPr/>
        </p:nvSpPr>
        <p:spPr>
          <a:xfrm>
            <a:off x="4124816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8E4C14C-A3B0-4007-A4B1-2259369BE4F1}"/>
              </a:ext>
            </a:extLst>
          </p:cNvPr>
          <p:cNvSpPr/>
          <p:nvPr/>
        </p:nvSpPr>
        <p:spPr>
          <a:xfrm>
            <a:off x="4649492" y="821152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AAA51E5-33F9-461E-BC73-D05EDF20CEC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370522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8C5E13D4-82EC-44C5-BC05-77D38F263D58}"/>
              </a:ext>
            </a:extLst>
          </p:cNvPr>
          <p:cNvSpPr txBox="1"/>
          <p:nvPr/>
        </p:nvSpPr>
        <p:spPr>
          <a:xfrm>
            <a:off x="4124816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1AC059BA-85D8-4D28-8D63-41A6C1FF8701}"/>
              </a:ext>
            </a:extLst>
          </p:cNvPr>
          <p:cNvSpPr/>
          <p:nvPr/>
        </p:nvSpPr>
        <p:spPr>
          <a:xfrm>
            <a:off x="4649492" y="1061376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KW2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7C0E6741-331B-49CF-BF56-D4AED35C87D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370522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68AB8151-9919-4F8E-B245-54BFA4F0DB1E}"/>
              </a:ext>
            </a:extLst>
          </p:cNvPr>
          <p:cNvSpPr txBox="1"/>
          <p:nvPr/>
        </p:nvSpPr>
        <p:spPr>
          <a:xfrm>
            <a:off x="4124816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75D5AEA-C2FC-47A5-8BDD-7FAD5C582367}"/>
              </a:ext>
            </a:extLst>
          </p:cNvPr>
          <p:cNvSpPr/>
          <p:nvPr/>
        </p:nvSpPr>
        <p:spPr>
          <a:xfrm>
            <a:off x="4649492" y="1301599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6063F09C-B4E7-4DEE-9B8D-41F358F33C9E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370522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C9E1210-9097-411E-A1D9-1A464DF1BCDC}"/>
              </a:ext>
            </a:extLst>
          </p:cNvPr>
          <p:cNvSpPr txBox="1"/>
          <p:nvPr/>
        </p:nvSpPr>
        <p:spPr>
          <a:xfrm>
            <a:off x="4124816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2653E6B-BCA4-4FEC-97C2-EFEC54CA1943}"/>
              </a:ext>
            </a:extLst>
          </p:cNvPr>
          <p:cNvSpPr/>
          <p:nvPr/>
        </p:nvSpPr>
        <p:spPr>
          <a:xfrm>
            <a:off x="4649492" y="1541823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A81C6A-62F5-49C9-87E6-8EA3E06B244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370522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14D504E4-AD4D-4549-A123-309A6B67E12D}"/>
              </a:ext>
            </a:extLst>
          </p:cNvPr>
          <p:cNvSpPr txBox="1"/>
          <p:nvPr/>
        </p:nvSpPr>
        <p:spPr>
          <a:xfrm>
            <a:off x="4124816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6B6B649-11EF-4074-A934-44E769FE171B}"/>
              </a:ext>
            </a:extLst>
          </p:cNvPr>
          <p:cNvSpPr/>
          <p:nvPr/>
        </p:nvSpPr>
        <p:spPr>
          <a:xfrm>
            <a:off x="6620676" y="340705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6F84D31-B8C6-430F-9EFB-D18F6BE1657F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341706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58F13ED-258A-4840-BD3D-FCE544F8B16E}"/>
              </a:ext>
            </a:extLst>
          </p:cNvPr>
          <p:cNvSpPr txBox="1"/>
          <p:nvPr/>
        </p:nvSpPr>
        <p:spPr>
          <a:xfrm>
            <a:off x="6096000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0E40392-F604-42B4-BAEA-D900B4CFF08E}"/>
              </a:ext>
            </a:extLst>
          </p:cNvPr>
          <p:cNvSpPr/>
          <p:nvPr/>
        </p:nvSpPr>
        <p:spPr>
          <a:xfrm>
            <a:off x="6620676" y="580929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89C03F79-0ADC-4CF5-9BD4-66B65D932D61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341706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95B6BD6-F112-4FBC-9780-B44A0B794196}"/>
              </a:ext>
            </a:extLst>
          </p:cNvPr>
          <p:cNvSpPr txBox="1"/>
          <p:nvPr/>
        </p:nvSpPr>
        <p:spPr>
          <a:xfrm>
            <a:off x="6096000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DFE695C-F3C2-414B-BA04-006812DF518B}"/>
              </a:ext>
            </a:extLst>
          </p:cNvPr>
          <p:cNvSpPr/>
          <p:nvPr/>
        </p:nvSpPr>
        <p:spPr>
          <a:xfrm>
            <a:off x="6620676" y="821152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74DE887-A20B-4241-B5C3-DF3BBD7D3A6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41706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2C2A55E-FF09-4247-BBFF-7D580F2AF730}"/>
              </a:ext>
            </a:extLst>
          </p:cNvPr>
          <p:cNvSpPr txBox="1"/>
          <p:nvPr/>
        </p:nvSpPr>
        <p:spPr>
          <a:xfrm>
            <a:off x="6096000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72D6232-2966-45DF-8631-FCE2ACC9C396}"/>
              </a:ext>
            </a:extLst>
          </p:cNvPr>
          <p:cNvSpPr/>
          <p:nvPr/>
        </p:nvSpPr>
        <p:spPr>
          <a:xfrm>
            <a:off x="6620676" y="1061376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9D200DA-B1D0-4B4B-8BFC-8E59F46952D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341706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5C9D5B1-CBA0-4C97-AF3F-14C5C6729A8E}"/>
              </a:ext>
            </a:extLst>
          </p:cNvPr>
          <p:cNvSpPr txBox="1"/>
          <p:nvPr/>
        </p:nvSpPr>
        <p:spPr>
          <a:xfrm>
            <a:off x="6096000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71A1168-CF4F-496A-91D1-F463007B591E}"/>
              </a:ext>
            </a:extLst>
          </p:cNvPr>
          <p:cNvSpPr/>
          <p:nvPr/>
        </p:nvSpPr>
        <p:spPr>
          <a:xfrm>
            <a:off x="6620676" y="1301599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G2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59A532B-63EA-4B0D-BBF7-D8C6A1C000E7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41706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69253AC9-E7E0-4445-9669-8A43529434EF}"/>
              </a:ext>
            </a:extLst>
          </p:cNvPr>
          <p:cNvSpPr txBox="1"/>
          <p:nvPr/>
        </p:nvSpPr>
        <p:spPr>
          <a:xfrm>
            <a:off x="6096000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22B3B77-22A3-4AE9-87A3-948802706A6C}"/>
              </a:ext>
            </a:extLst>
          </p:cNvPr>
          <p:cNvSpPr/>
          <p:nvPr/>
        </p:nvSpPr>
        <p:spPr>
          <a:xfrm>
            <a:off x="6620676" y="1541823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B2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ABD7899-45F9-43B4-B041-915E5814382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41706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D8AB287D-F969-456D-897A-1EDCFC9340B2}"/>
              </a:ext>
            </a:extLst>
          </p:cNvPr>
          <p:cNvSpPr txBox="1"/>
          <p:nvPr/>
        </p:nvSpPr>
        <p:spPr>
          <a:xfrm>
            <a:off x="6096000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18F902D-3B67-48BF-8486-8FBBBF8D4A22}"/>
              </a:ext>
            </a:extLst>
          </p:cNvPr>
          <p:cNvSpPr/>
          <p:nvPr/>
        </p:nvSpPr>
        <p:spPr>
          <a:xfrm>
            <a:off x="8591860" y="359093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9E8A247-A1A6-46B5-9073-3563B1AC20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312890" y="47920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3515BE31-6AB6-4F9E-93B0-76FCBB9A16C5}"/>
              </a:ext>
            </a:extLst>
          </p:cNvPr>
          <p:cNvSpPr txBox="1"/>
          <p:nvPr/>
        </p:nvSpPr>
        <p:spPr>
          <a:xfrm>
            <a:off x="8067184" y="34070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0A4ABD-2020-4E6E-9A75-4661826B4D47}"/>
              </a:ext>
            </a:extLst>
          </p:cNvPr>
          <p:cNvSpPr/>
          <p:nvPr/>
        </p:nvSpPr>
        <p:spPr>
          <a:xfrm>
            <a:off x="8591860" y="599317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47F0303-01E8-4F47-A082-62A264E7A894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312890" y="719429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1F69389D-3302-46DF-95D3-CA98BCDDDF82}"/>
              </a:ext>
            </a:extLst>
          </p:cNvPr>
          <p:cNvSpPr txBox="1"/>
          <p:nvPr/>
        </p:nvSpPr>
        <p:spPr>
          <a:xfrm>
            <a:off x="8067184" y="5809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3A3A747-7C55-444C-A13F-C26B49BE90B5}"/>
              </a:ext>
            </a:extLst>
          </p:cNvPr>
          <p:cNvSpPr/>
          <p:nvPr/>
        </p:nvSpPr>
        <p:spPr>
          <a:xfrm>
            <a:off x="8591860" y="839540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5C224891-22ED-451E-8844-80B12EF98F5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312890" y="959652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2ED0C59B-1595-4A76-9573-251ABD94A622}"/>
              </a:ext>
            </a:extLst>
          </p:cNvPr>
          <p:cNvSpPr txBox="1"/>
          <p:nvPr/>
        </p:nvSpPr>
        <p:spPr>
          <a:xfrm>
            <a:off x="8067184" y="821152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E7E287A-74B1-4F73-961C-F9EAD6B19B91}"/>
              </a:ext>
            </a:extLst>
          </p:cNvPr>
          <p:cNvSpPr/>
          <p:nvPr/>
        </p:nvSpPr>
        <p:spPr>
          <a:xfrm>
            <a:off x="8591860" y="1079764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9FA4EBFB-1FD5-440B-A95A-6D17F8734B2F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312890" y="1199876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EFC099FF-2E0E-4B50-87E4-956CE362BC64}"/>
              </a:ext>
            </a:extLst>
          </p:cNvPr>
          <p:cNvSpPr txBox="1"/>
          <p:nvPr/>
        </p:nvSpPr>
        <p:spPr>
          <a:xfrm>
            <a:off x="8067184" y="106137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A532947-5B1E-4F07-8094-3337BB864DC2}"/>
              </a:ext>
            </a:extLst>
          </p:cNvPr>
          <p:cNvSpPr/>
          <p:nvPr/>
        </p:nvSpPr>
        <p:spPr>
          <a:xfrm>
            <a:off x="8591860" y="1319987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41AE4FE0-19EA-44EC-A23B-2FDC20724459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312890" y="1440099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6EB6BC73-8409-4A5F-AB26-499CF2CE5FEA}"/>
              </a:ext>
            </a:extLst>
          </p:cNvPr>
          <p:cNvSpPr txBox="1"/>
          <p:nvPr/>
        </p:nvSpPr>
        <p:spPr>
          <a:xfrm>
            <a:off x="8067184" y="1301599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E0F086E-F086-418C-9398-84CE3990D74D}"/>
              </a:ext>
            </a:extLst>
          </p:cNvPr>
          <p:cNvSpPr/>
          <p:nvPr/>
        </p:nvSpPr>
        <p:spPr>
          <a:xfrm>
            <a:off x="8591860" y="1560211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89F5B70-6987-46CB-B170-BAE827AD81E2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312890" y="1680323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2777C1B1-6B03-4E84-8C75-137BBB582782}"/>
              </a:ext>
            </a:extLst>
          </p:cNvPr>
          <p:cNvSpPr txBox="1"/>
          <p:nvPr/>
        </p:nvSpPr>
        <p:spPr>
          <a:xfrm>
            <a:off x="8067184" y="1541823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68FD7AC3-54C9-485E-BC3B-D7A55F77F362}"/>
              </a:ext>
            </a:extLst>
          </p:cNvPr>
          <p:cNvSpPr/>
          <p:nvPr/>
        </p:nvSpPr>
        <p:spPr>
          <a:xfrm>
            <a:off x="10563044" y="351602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944C39B-C695-41E1-88B9-1C5E1949335F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284074" y="47171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FBE27A-A60E-4BEF-A5C4-E91D5B45E191}"/>
              </a:ext>
            </a:extLst>
          </p:cNvPr>
          <p:cNvSpPr txBox="1"/>
          <p:nvPr/>
        </p:nvSpPr>
        <p:spPr>
          <a:xfrm>
            <a:off x="10038368" y="33321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75FFF4DE-8370-4D1B-B8D1-16B2577FEB09}"/>
              </a:ext>
            </a:extLst>
          </p:cNvPr>
          <p:cNvSpPr/>
          <p:nvPr/>
        </p:nvSpPr>
        <p:spPr>
          <a:xfrm>
            <a:off x="10563044" y="591826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A92EBFF8-2D4D-4737-B649-7408A3CE9673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284074" y="71193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9F8FC03F-0F4B-4156-97E4-D064FA201BF0}"/>
              </a:ext>
            </a:extLst>
          </p:cNvPr>
          <p:cNvSpPr txBox="1"/>
          <p:nvPr/>
        </p:nvSpPr>
        <p:spPr>
          <a:xfrm>
            <a:off x="10038368" y="57343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C8C3B68-4BDE-4632-8E2B-4E131BBC996D}"/>
              </a:ext>
            </a:extLst>
          </p:cNvPr>
          <p:cNvSpPr/>
          <p:nvPr/>
        </p:nvSpPr>
        <p:spPr>
          <a:xfrm>
            <a:off x="10563044" y="832049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7E81E4AE-AB6A-4ACB-9C80-9D45267C93BC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0284074" y="95216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D8528D04-B0A2-41F8-9D48-F9308B040B08}"/>
              </a:ext>
            </a:extLst>
          </p:cNvPr>
          <p:cNvSpPr txBox="1"/>
          <p:nvPr/>
        </p:nvSpPr>
        <p:spPr>
          <a:xfrm>
            <a:off x="10038368" y="81366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3B1E42E-AAFA-4884-ACC7-1D894361266A}"/>
              </a:ext>
            </a:extLst>
          </p:cNvPr>
          <p:cNvSpPr/>
          <p:nvPr/>
        </p:nvSpPr>
        <p:spPr>
          <a:xfrm>
            <a:off x="10563044" y="1072273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353D9C6-499C-4345-851F-685AA3ADCEE1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10284074" y="119238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5A3C9B0B-09A0-4806-AEBC-59D983F8892B}"/>
              </a:ext>
            </a:extLst>
          </p:cNvPr>
          <p:cNvSpPr txBox="1"/>
          <p:nvPr/>
        </p:nvSpPr>
        <p:spPr>
          <a:xfrm>
            <a:off x="10038368" y="105388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09CF693-B29B-4E67-991E-04AB4B5ED7EB}"/>
              </a:ext>
            </a:extLst>
          </p:cNvPr>
          <p:cNvSpPr/>
          <p:nvPr/>
        </p:nvSpPr>
        <p:spPr>
          <a:xfrm>
            <a:off x="10563044" y="1312496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83406831-7494-48E3-8D1F-8B69F28813DE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84074" y="143260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93F381CC-C124-4AA5-9968-FF078E7A9CB2}"/>
              </a:ext>
            </a:extLst>
          </p:cNvPr>
          <p:cNvSpPr txBox="1"/>
          <p:nvPr/>
        </p:nvSpPr>
        <p:spPr>
          <a:xfrm>
            <a:off x="10038368" y="129410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3361F8E-8E16-4C77-B0ED-AF0D21D9C91F}"/>
              </a:ext>
            </a:extLst>
          </p:cNvPr>
          <p:cNvSpPr/>
          <p:nvPr/>
        </p:nvSpPr>
        <p:spPr>
          <a:xfrm>
            <a:off x="10563044" y="1552720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EK3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B8BE3843-EBAE-47B0-8151-83BFA7554F23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10284074" y="1672832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C5CE997D-AE7D-4928-B387-441B8A15E8D1}"/>
              </a:ext>
            </a:extLst>
          </p:cNvPr>
          <p:cNvSpPr txBox="1"/>
          <p:nvPr/>
        </p:nvSpPr>
        <p:spPr>
          <a:xfrm>
            <a:off x="10038368" y="153433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grpSp>
        <p:nvGrpSpPr>
          <p:cNvPr id="556" name="Gruppieren 555">
            <a:extLst>
              <a:ext uri="{FF2B5EF4-FFF2-40B4-BE49-F238E27FC236}">
                <a16:creationId xmlns:a16="http://schemas.microsoft.com/office/drawing/2014/main" id="{11FF8E72-1CE3-42FB-995B-38F2AEE41C35}"/>
              </a:ext>
            </a:extLst>
          </p:cNvPr>
          <p:cNvGrpSpPr/>
          <p:nvPr/>
        </p:nvGrpSpPr>
        <p:grpSpPr>
          <a:xfrm>
            <a:off x="435501" y="1968434"/>
            <a:ext cx="2885758" cy="601738"/>
            <a:chOff x="435501" y="1968434"/>
            <a:chExt cx="2885758" cy="601738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0AF712B8-1B90-4B2B-B2C2-90C18247527C}"/>
                </a:ext>
              </a:extLst>
            </p:cNvPr>
            <p:cNvSpPr/>
            <p:nvPr/>
          </p:nvSpPr>
          <p:spPr>
            <a:xfrm>
              <a:off x="737621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963EC3F-AE0E-4951-93B0-8128364D13A5}"/>
                </a:ext>
              </a:extLst>
            </p:cNvPr>
            <p:cNvSpPr txBox="1"/>
            <p:nvPr/>
          </p:nvSpPr>
          <p:spPr>
            <a:xfrm>
              <a:off x="819740" y="196843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5434FE3B-4C3D-4499-9D39-410E7F62A981}"/>
                </a:ext>
              </a:extLst>
            </p:cNvPr>
            <p:cNvSpPr txBox="1"/>
            <p:nvPr/>
          </p:nvSpPr>
          <p:spPr>
            <a:xfrm>
              <a:off x="1254096" y="19684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946DA913-F807-47AD-9976-B070A5E72011}"/>
                </a:ext>
              </a:extLst>
            </p:cNvPr>
            <p:cNvSpPr txBox="1"/>
            <p:nvPr/>
          </p:nvSpPr>
          <p:spPr>
            <a:xfrm>
              <a:off x="1684488" y="196843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964B4D3-F588-48DE-A0D4-3B4519D19E28}"/>
                </a:ext>
              </a:extLst>
            </p:cNvPr>
            <p:cNvSpPr txBox="1"/>
            <p:nvPr/>
          </p:nvSpPr>
          <p:spPr>
            <a:xfrm>
              <a:off x="2118841" y="196843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DDF5C73-6A63-4ABA-86EB-F9CF31C2B2FC}"/>
                </a:ext>
              </a:extLst>
            </p:cNvPr>
            <p:cNvSpPr txBox="1"/>
            <p:nvPr/>
          </p:nvSpPr>
          <p:spPr>
            <a:xfrm>
              <a:off x="2549616" y="196843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F1A69F98-068F-4F97-ACFD-EF842CCF360E}"/>
                </a:ext>
              </a:extLst>
            </p:cNvPr>
            <p:cNvSpPr txBox="1"/>
            <p:nvPr/>
          </p:nvSpPr>
          <p:spPr>
            <a:xfrm>
              <a:off x="2983216" y="19684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D36F86C-CD75-4A18-9F20-465D02015859}"/>
                </a:ext>
              </a:extLst>
            </p:cNvPr>
            <p:cNvSpPr/>
            <p:nvPr/>
          </p:nvSpPr>
          <p:spPr>
            <a:xfrm>
              <a:off x="1168359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F608F62B-20D7-4C11-8C32-46E88DEDFA27}"/>
                </a:ext>
              </a:extLst>
            </p:cNvPr>
            <p:cNvSpPr/>
            <p:nvPr/>
          </p:nvSpPr>
          <p:spPr>
            <a:xfrm>
              <a:off x="1598816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97CC38D2-62FE-41F9-B24A-51BEC0B34911}"/>
                </a:ext>
              </a:extLst>
            </p:cNvPr>
            <p:cNvSpPr/>
            <p:nvPr/>
          </p:nvSpPr>
          <p:spPr>
            <a:xfrm>
              <a:off x="2028647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FA2929D5-92B6-423E-AB2E-EFCB0ACBEB6F}"/>
                </a:ext>
              </a:extLst>
            </p:cNvPr>
            <p:cNvSpPr/>
            <p:nvPr/>
          </p:nvSpPr>
          <p:spPr>
            <a:xfrm>
              <a:off x="2459385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4322B7A-FF66-49B6-8774-6718619A5649}"/>
                </a:ext>
              </a:extLst>
            </p:cNvPr>
            <p:cNvSpPr/>
            <p:nvPr/>
          </p:nvSpPr>
          <p:spPr>
            <a:xfrm>
              <a:off x="2889842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BBE79D4C-17EF-498C-BC78-92982D3B649A}"/>
                </a:ext>
              </a:extLst>
            </p:cNvPr>
            <p:cNvSpPr/>
            <p:nvPr/>
          </p:nvSpPr>
          <p:spPr>
            <a:xfrm>
              <a:off x="447026" y="232993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BC64F1D9-2082-4B2F-A9F1-EB6DCC192506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20528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524449BC-6428-4FB3-988F-3555895F5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F5AF0356-4854-48A8-AD18-7E6E8E01821D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E276C464-A0FD-4286-8676-150AC49D1EA0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50D9D15B-F3EC-437C-924F-C6E055621BAA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9EA79923-B1FA-4EA0-A8E3-107211D265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B650C8A-9B1E-4D47-B1F0-864D25511352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feld 178">
              <a:extLst>
                <a:ext uri="{FF2B5EF4-FFF2-40B4-BE49-F238E27FC236}">
                  <a16:creationId xmlns:a16="http://schemas.microsoft.com/office/drawing/2014/main" id="{D5F8E043-2B09-43FC-964A-E44319D71352}"/>
                </a:ext>
              </a:extLst>
            </p:cNvPr>
            <p:cNvSpPr txBox="1"/>
            <p:nvPr/>
          </p:nvSpPr>
          <p:spPr>
            <a:xfrm>
              <a:off x="435501" y="196843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4A947FC1-0D39-4923-8A56-177F36441F9B}"/>
              </a:ext>
            </a:extLst>
          </p:cNvPr>
          <p:cNvGrpSpPr/>
          <p:nvPr/>
        </p:nvGrpSpPr>
        <p:grpSpPr>
          <a:xfrm>
            <a:off x="4334052" y="1915775"/>
            <a:ext cx="3163702" cy="1220390"/>
            <a:chOff x="4334052" y="1915775"/>
            <a:chExt cx="3163702" cy="1220390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A5C9F32B-6EF1-4153-ACE9-12F9EFCE2019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5F3C2954-EB78-468D-858D-C72CE1F48068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41A422B5-1A89-4A01-80EA-8BA8D29C040C}"/>
                </a:ext>
              </a:extLst>
            </p:cNvPr>
            <p:cNvSpPr txBox="1"/>
            <p:nvPr/>
          </p:nvSpPr>
          <p:spPr>
            <a:xfrm>
              <a:off x="5000122" y="191577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0C3E33E4-533A-4C29-9696-4BA08A6B1BBC}"/>
                </a:ext>
              </a:extLst>
            </p:cNvPr>
            <p:cNvSpPr txBox="1"/>
            <p:nvPr/>
          </p:nvSpPr>
          <p:spPr>
            <a:xfrm>
              <a:off x="5434478" y="191577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F8B4B926-CB16-46B9-84E6-6E32EEA2016D}"/>
                </a:ext>
              </a:extLst>
            </p:cNvPr>
            <p:cNvSpPr txBox="1"/>
            <p:nvPr/>
          </p:nvSpPr>
          <p:spPr>
            <a:xfrm>
              <a:off x="5864870" y="191577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1A6A7B94-CACF-4F91-B78B-D0D7BD396F7D}"/>
                </a:ext>
              </a:extLst>
            </p:cNvPr>
            <p:cNvSpPr txBox="1"/>
            <p:nvPr/>
          </p:nvSpPr>
          <p:spPr>
            <a:xfrm>
              <a:off x="6299223" y="191577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18348666-BF93-443B-AEE2-C6376A012EC4}"/>
                </a:ext>
              </a:extLst>
            </p:cNvPr>
            <p:cNvSpPr txBox="1"/>
            <p:nvPr/>
          </p:nvSpPr>
          <p:spPr>
            <a:xfrm>
              <a:off x="6729998" y="191577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BFACF5E9-EF2A-444F-921E-BCB1FB35DAC5}"/>
                </a:ext>
              </a:extLst>
            </p:cNvPr>
            <p:cNvSpPr txBox="1"/>
            <p:nvPr/>
          </p:nvSpPr>
          <p:spPr>
            <a:xfrm>
              <a:off x="7163598" y="191577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825C66B-C60B-4737-842F-EBBDD6C34995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AF8ED904-6648-43F6-8B55-06ABAC480E1A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C2AACA8-630D-411C-9AD4-FE9575ED117C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C6CD652-3698-4E75-B10E-B3C0A7383D6C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0C94B240-52E6-424F-A2B8-12F409724FA8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8FFCA7A7-4711-437B-B7DB-001EF5918A0C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6B773CE-C7E2-4CA7-9AAC-116D9DEBC062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F97FDFA7-A0F1-4F28-B5B9-984383A046C2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9DE006A8-86CC-446E-A267-DBED45484487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9E19FD12-7E30-44C5-A674-0B548093CA90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D7E49DC5-D463-441B-A1B5-DCFBCB38863E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99641C78-DCC9-47F6-BDA3-D89B18F732E9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913A53E6-0C6A-4276-BD6A-CCD63DECA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A9FD6E68-B3F2-45F6-ADF5-058634F11884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5EC6D132-ACCE-4C9B-83F7-FDCCF9A437CA}"/>
                </a:ext>
              </a:extLst>
            </p:cNvPr>
            <p:cNvSpPr txBox="1"/>
            <p:nvPr/>
          </p:nvSpPr>
          <p:spPr>
            <a:xfrm>
              <a:off x="4335313" y="191577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5B76DD40-3A0A-4B28-9629-1173F9E23454}"/>
                </a:ext>
              </a:extLst>
            </p:cNvPr>
            <p:cNvSpPr txBox="1"/>
            <p:nvPr/>
          </p:nvSpPr>
          <p:spPr>
            <a:xfrm>
              <a:off x="4615883" y="191577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95297790-6159-470A-B049-382E98DB089F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EK7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2D7352C2-5724-45BD-88A5-1A8B13CFD837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ED491BC-A8C3-4BF6-82F8-297ED75EBD7F}"/>
                </a:ext>
              </a:extLst>
            </p:cNvPr>
            <p:cNvSpPr txBox="1"/>
            <p:nvPr/>
          </p:nvSpPr>
          <p:spPr>
            <a:xfrm>
              <a:off x="4998861" y="2874555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B0E1009E-47DB-4D87-82D2-758A0BF381F0}"/>
                </a:ext>
              </a:extLst>
            </p:cNvPr>
            <p:cNvSpPr txBox="1"/>
            <p:nvPr/>
          </p:nvSpPr>
          <p:spPr>
            <a:xfrm>
              <a:off x="5433217" y="2874555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DF39BB7A-846A-48A2-8772-78911C4E97E7}"/>
                </a:ext>
              </a:extLst>
            </p:cNvPr>
            <p:cNvSpPr txBox="1"/>
            <p:nvPr/>
          </p:nvSpPr>
          <p:spPr>
            <a:xfrm>
              <a:off x="5892184" y="287455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C8BBF8B-1634-4681-90E3-9BEFF38013C3}"/>
                </a:ext>
              </a:extLst>
            </p:cNvPr>
            <p:cNvSpPr txBox="1"/>
            <p:nvPr/>
          </p:nvSpPr>
          <p:spPr>
            <a:xfrm>
              <a:off x="6307487" y="2874555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4B87335E-3B4F-4A58-8640-D2DAF0784BD9}"/>
                </a:ext>
              </a:extLst>
            </p:cNvPr>
            <p:cNvSpPr txBox="1"/>
            <p:nvPr/>
          </p:nvSpPr>
          <p:spPr>
            <a:xfrm>
              <a:off x="6728737" y="2874555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F3E44368-E4A3-4430-9EF6-28687EE80D56}"/>
                </a:ext>
              </a:extLst>
            </p:cNvPr>
            <p:cNvSpPr txBox="1"/>
            <p:nvPr/>
          </p:nvSpPr>
          <p:spPr>
            <a:xfrm>
              <a:off x="7162337" y="2874555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6179001D-519D-4A4C-A4A8-F1DB39500306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EK8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109E7A25-A116-432B-B12B-0A559A33CD68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EK9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2A8E821A-561F-4E99-A76E-D4988F9A85A8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ED162D88-FD46-4ACA-8950-4EA3295DECDC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A5094117-B93A-4BDC-B089-C7B380338C42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6063F12-34D7-41D6-842C-CC447BA139E8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B901DB76-2518-4342-95F6-8243AFBD7504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A4D36899-6226-4217-BAF2-80CD6A297E6E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>
              <a:extLst>
                <a:ext uri="{FF2B5EF4-FFF2-40B4-BE49-F238E27FC236}">
                  <a16:creationId xmlns:a16="http://schemas.microsoft.com/office/drawing/2014/main" id="{880F580C-1C67-47F8-B33C-93BFA2C57F65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46A023B7-7403-4AC7-B5E1-537D89CD6DC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A4B7262E-9106-4856-8EA7-C5CC8DD8063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7B8B73FA-4700-4001-804A-C8064C720472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59849D0B-EF21-4466-ADB1-85F6DFFCFA99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7E1EF98-884C-4342-9163-EBB3186E9722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4AB07771-1867-49F9-8F4A-FACEB11F6E44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CC8F7347-360D-4493-A37E-A2C035E2F764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57" name="Gruppieren 556">
            <a:extLst>
              <a:ext uri="{FF2B5EF4-FFF2-40B4-BE49-F238E27FC236}">
                <a16:creationId xmlns:a16="http://schemas.microsoft.com/office/drawing/2014/main" id="{9E6F7EC1-54C7-4E71-841D-79EDDC0E654C}"/>
              </a:ext>
            </a:extLst>
          </p:cNvPr>
          <p:cNvGrpSpPr/>
          <p:nvPr/>
        </p:nvGrpSpPr>
        <p:grpSpPr>
          <a:xfrm>
            <a:off x="458754" y="3406602"/>
            <a:ext cx="2885758" cy="601738"/>
            <a:chOff x="435501" y="2684928"/>
            <a:chExt cx="2885758" cy="601738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7383837B-FCCE-4EF5-8F86-4A506562D119}"/>
                </a:ext>
              </a:extLst>
            </p:cNvPr>
            <p:cNvSpPr/>
            <p:nvPr/>
          </p:nvSpPr>
          <p:spPr>
            <a:xfrm>
              <a:off x="737621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471F2078-AD2C-47C8-9D04-767AA496C91C}"/>
                </a:ext>
              </a:extLst>
            </p:cNvPr>
            <p:cNvSpPr txBox="1"/>
            <p:nvPr/>
          </p:nvSpPr>
          <p:spPr>
            <a:xfrm>
              <a:off x="819740" y="268492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31" name="Textfeld 230">
              <a:extLst>
                <a:ext uri="{FF2B5EF4-FFF2-40B4-BE49-F238E27FC236}">
                  <a16:creationId xmlns:a16="http://schemas.microsoft.com/office/drawing/2014/main" id="{C4AA9B58-A6F3-455F-B0FE-5068FB0D7D9D}"/>
                </a:ext>
              </a:extLst>
            </p:cNvPr>
            <p:cNvSpPr txBox="1"/>
            <p:nvPr/>
          </p:nvSpPr>
          <p:spPr>
            <a:xfrm>
              <a:off x="1254096" y="268492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0EA48D9A-8695-4AE5-814A-CEE6273FFF74}"/>
                </a:ext>
              </a:extLst>
            </p:cNvPr>
            <p:cNvSpPr txBox="1"/>
            <p:nvPr/>
          </p:nvSpPr>
          <p:spPr>
            <a:xfrm>
              <a:off x="1684488" y="2684928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69F15E2F-096E-4B61-8B5A-E2EDF72FB6D6}"/>
                </a:ext>
              </a:extLst>
            </p:cNvPr>
            <p:cNvSpPr txBox="1"/>
            <p:nvPr/>
          </p:nvSpPr>
          <p:spPr>
            <a:xfrm>
              <a:off x="2118841" y="2684928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AA0D2A34-20E2-4892-8188-3BA7C5FC0F37}"/>
                </a:ext>
              </a:extLst>
            </p:cNvPr>
            <p:cNvSpPr txBox="1"/>
            <p:nvPr/>
          </p:nvSpPr>
          <p:spPr>
            <a:xfrm>
              <a:off x="2549616" y="268492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C913E1DB-15E6-4D73-83C8-A08A88736305}"/>
                </a:ext>
              </a:extLst>
            </p:cNvPr>
            <p:cNvSpPr txBox="1"/>
            <p:nvPr/>
          </p:nvSpPr>
          <p:spPr>
            <a:xfrm>
              <a:off x="2983216" y="268492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CFE1DE47-AF54-4C57-82F3-9ED814F8EDA5}"/>
                </a:ext>
              </a:extLst>
            </p:cNvPr>
            <p:cNvSpPr/>
            <p:nvPr/>
          </p:nvSpPr>
          <p:spPr>
            <a:xfrm>
              <a:off x="1168359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F8292603-DC3C-4CB9-97F9-17A714B380CA}"/>
                </a:ext>
              </a:extLst>
            </p:cNvPr>
            <p:cNvSpPr/>
            <p:nvPr/>
          </p:nvSpPr>
          <p:spPr>
            <a:xfrm>
              <a:off x="1598816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A2132EB1-23B7-4209-95D5-C72620635018}"/>
                </a:ext>
              </a:extLst>
            </p:cNvPr>
            <p:cNvSpPr/>
            <p:nvPr/>
          </p:nvSpPr>
          <p:spPr>
            <a:xfrm>
              <a:off x="2028647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50D693B3-D298-4188-84A0-B9E7F50315DF}"/>
                </a:ext>
              </a:extLst>
            </p:cNvPr>
            <p:cNvSpPr/>
            <p:nvPr/>
          </p:nvSpPr>
          <p:spPr>
            <a:xfrm>
              <a:off x="2459385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38FEFE19-F181-43F6-AE84-60D122BF691A}"/>
                </a:ext>
              </a:extLst>
            </p:cNvPr>
            <p:cNvSpPr/>
            <p:nvPr/>
          </p:nvSpPr>
          <p:spPr>
            <a:xfrm>
              <a:off x="2889842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7A7FF387-587A-4FC8-9274-287338D36A12}"/>
                </a:ext>
              </a:extLst>
            </p:cNvPr>
            <p:cNvSpPr/>
            <p:nvPr/>
          </p:nvSpPr>
          <p:spPr>
            <a:xfrm>
              <a:off x="447026" y="3046431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D37E027F-E66F-4243-9291-04D8B58CEC20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92178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DAF831E1-56DE-4BEB-AEA0-4BBE2320887C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8BDA26A9-E06B-4E0C-87A0-DF52EB0E7CF9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7682E654-46B1-44B1-8764-5BD1EEE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5D172AFC-C100-47B8-81F5-E364AFF7BA55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D0324730-1EC5-4433-AD13-BB96E2EF9764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7E318B18-ACBC-486F-A18C-1A4BD2546498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D7B540A3-BEC3-4A27-BB3B-0903F2F086E3}"/>
                </a:ext>
              </a:extLst>
            </p:cNvPr>
            <p:cNvSpPr txBox="1"/>
            <p:nvPr/>
          </p:nvSpPr>
          <p:spPr>
            <a:xfrm>
              <a:off x="435501" y="2684928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5" name="Gruppieren 564">
            <a:extLst>
              <a:ext uri="{FF2B5EF4-FFF2-40B4-BE49-F238E27FC236}">
                <a16:creationId xmlns:a16="http://schemas.microsoft.com/office/drawing/2014/main" id="{F1D272CF-D610-435E-A272-DB19C571ED58}"/>
              </a:ext>
            </a:extLst>
          </p:cNvPr>
          <p:cNvGrpSpPr/>
          <p:nvPr/>
        </p:nvGrpSpPr>
        <p:grpSpPr>
          <a:xfrm>
            <a:off x="446713" y="4199246"/>
            <a:ext cx="2885758" cy="601738"/>
            <a:chOff x="435501" y="3448106"/>
            <a:chExt cx="2885758" cy="601738"/>
          </a:xfrm>
        </p:grpSpPr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FF01039C-34A0-412D-8127-A90855E23246}"/>
                </a:ext>
              </a:extLst>
            </p:cNvPr>
            <p:cNvSpPr/>
            <p:nvPr/>
          </p:nvSpPr>
          <p:spPr>
            <a:xfrm>
              <a:off x="737621" y="380962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0FC575F0-64D6-4E9C-A823-30799C75D295}"/>
                </a:ext>
              </a:extLst>
            </p:cNvPr>
            <p:cNvSpPr txBox="1"/>
            <p:nvPr/>
          </p:nvSpPr>
          <p:spPr>
            <a:xfrm>
              <a:off x="819740" y="3448106"/>
              <a:ext cx="2664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96DBCD63-F2E3-4B79-9B48-AC584412EDD5}"/>
                </a:ext>
              </a:extLst>
            </p:cNvPr>
            <p:cNvSpPr txBox="1"/>
            <p:nvPr/>
          </p:nvSpPr>
          <p:spPr>
            <a:xfrm>
              <a:off x="1254096" y="3448106"/>
              <a:ext cx="2616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72" name="Textfeld 271">
              <a:extLst>
                <a:ext uri="{FF2B5EF4-FFF2-40B4-BE49-F238E27FC236}">
                  <a16:creationId xmlns:a16="http://schemas.microsoft.com/office/drawing/2014/main" id="{3E0330CD-7853-4F45-842A-578AAC1DA574}"/>
                </a:ext>
              </a:extLst>
            </p:cNvPr>
            <p:cNvSpPr txBox="1"/>
            <p:nvPr/>
          </p:nvSpPr>
          <p:spPr>
            <a:xfrm>
              <a:off x="1684488" y="3448106"/>
              <a:ext cx="26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73" name="Textfeld 272">
              <a:extLst>
                <a:ext uri="{FF2B5EF4-FFF2-40B4-BE49-F238E27FC236}">
                  <a16:creationId xmlns:a16="http://schemas.microsoft.com/office/drawing/2014/main" id="{26C9FC64-4031-4BA0-B6FE-FE337D558B84}"/>
                </a:ext>
              </a:extLst>
            </p:cNvPr>
            <p:cNvSpPr txBox="1"/>
            <p:nvPr/>
          </p:nvSpPr>
          <p:spPr>
            <a:xfrm>
              <a:off x="2118841" y="3448106"/>
              <a:ext cx="2712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0790082B-F3C4-4CE5-ACD2-0A35AC0B3FA0}"/>
                </a:ext>
              </a:extLst>
            </p:cNvPr>
            <p:cNvSpPr txBox="1"/>
            <p:nvPr/>
          </p:nvSpPr>
          <p:spPr>
            <a:xfrm>
              <a:off x="2549616" y="3448106"/>
              <a:ext cx="253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EE012DB8-2DF8-4F1E-9B1E-423240404FA6}"/>
                </a:ext>
              </a:extLst>
            </p:cNvPr>
            <p:cNvSpPr txBox="1"/>
            <p:nvPr/>
          </p:nvSpPr>
          <p:spPr>
            <a:xfrm>
              <a:off x="2983216" y="3448106"/>
              <a:ext cx="2487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1FB51560-91A8-48E8-B6B5-DA8A54B358B3}"/>
                </a:ext>
              </a:extLst>
            </p:cNvPr>
            <p:cNvSpPr/>
            <p:nvPr/>
          </p:nvSpPr>
          <p:spPr>
            <a:xfrm>
              <a:off x="1168359" y="380962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2ED64248-D47A-454D-B176-D993D68A952C}"/>
                </a:ext>
              </a:extLst>
            </p:cNvPr>
            <p:cNvSpPr/>
            <p:nvPr/>
          </p:nvSpPr>
          <p:spPr>
            <a:xfrm>
              <a:off x="1598816" y="380962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31BA6965-FD96-4809-9BA8-15B1B618254A}"/>
                </a:ext>
              </a:extLst>
            </p:cNvPr>
            <p:cNvSpPr/>
            <p:nvPr/>
          </p:nvSpPr>
          <p:spPr>
            <a:xfrm>
              <a:off x="2028647" y="380962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9" name="Rechteck 278">
              <a:extLst>
                <a:ext uri="{FF2B5EF4-FFF2-40B4-BE49-F238E27FC236}">
                  <a16:creationId xmlns:a16="http://schemas.microsoft.com/office/drawing/2014/main" id="{93E34AA6-6E31-446E-A975-E7069A6C4657}"/>
                </a:ext>
              </a:extLst>
            </p:cNvPr>
            <p:cNvSpPr/>
            <p:nvPr/>
          </p:nvSpPr>
          <p:spPr>
            <a:xfrm>
              <a:off x="2459385" y="3809620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1F126861-8419-4582-9557-21C5F33D08BD}"/>
                </a:ext>
              </a:extLst>
            </p:cNvPr>
            <p:cNvSpPr/>
            <p:nvPr/>
          </p:nvSpPr>
          <p:spPr>
            <a:xfrm>
              <a:off x="2889842" y="3809620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BD7672A0-05CF-4A84-8DFC-1CDEF253A2FE}"/>
                </a:ext>
              </a:extLst>
            </p:cNvPr>
            <p:cNvSpPr/>
            <p:nvPr/>
          </p:nvSpPr>
          <p:spPr>
            <a:xfrm>
              <a:off x="447026" y="380960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748D3A80-D1EE-4BEC-A8E2-CE60D6337C6D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368496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>
              <a:extLst>
                <a:ext uri="{FF2B5EF4-FFF2-40B4-BE49-F238E27FC236}">
                  <a16:creationId xmlns:a16="http://schemas.microsoft.com/office/drawing/2014/main" id="{AA239015-29D3-40C3-A3C6-18CEE1DC6A87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r Verbinder 284">
              <a:extLst>
                <a:ext uri="{FF2B5EF4-FFF2-40B4-BE49-F238E27FC236}">
                  <a16:creationId xmlns:a16="http://schemas.microsoft.com/office/drawing/2014/main" id="{4E8FC7A6-4C92-40B7-BE80-C8BAA5C28936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rader Verbinder 285">
              <a:extLst>
                <a:ext uri="{FF2B5EF4-FFF2-40B4-BE49-F238E27FC236}">
                  <a16:creationId xmlns:a16="http://schemas.microsoft.com/office/drawing/2014/main" id="{C2A50B4B-182B-4A37-A5DF-5C540EBB479D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r Verbinder 286">
              <a:extLst>
                <a:ext uri="{FF2B5EF4-FFF2-40B4-BE49-F238E27FC236}">
                  <a16:creationId xmlns:a16="http://schemas.microsoft.com/office/drawing/2014/main" id="{9AD92296-BA32-4504-919D-2FB8469BE478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r Verbinder 287">
              <a:extLst>
                <a:ext uri="{FF2B5EF4-FFF2-40B4-BE49-F238E27FC236}">
                  <a16:creationId xmlns:a16="http://schemas.microsoft.com/office/drawing/2014/main" id="{66C51B4F-4A0F-4B82-8946-226457879503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r Verbinder 288">
              <a:extLst>
                <a:ext uri="{FF2B5EF4-FFF2-40B4-BE49-F238E27FC236}">
                  <a16:creationId xmlns:a16="http://schemas.microsoft.com/office/drawing/2014/main" id="{5F8AA306-ED5F-4A04-8DD9-85F38F6FF7B3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feld 290">
              <a:extLst>
                <a:ext uri="{FF2B5EF4-FFF2-40B4-BE49-F238E27FC236}">
                  <a16:creationId xmlns:a16="http://schemas.microsoft.com/office/drawing/2014/main" id="{8389C3AD-5424-463F-AAC5-F6F1BA4CACC7}"/>
                </a:ext>
              </a:extLst>
            </p:cNvPr>
            <p:cNvSpPr txBox="1"/>
            <p:nvPr/>
          </p:nvSpPr>
          <p:spPr>
            <a:xfrm>
              <a:off x="435501" y="3448106"/>
              <a:ext cx="335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6" name="Gruppieren 565">
            <a:extLst>
              <a:ext uri="{FF2B5EF4-FFF2-40B4-BE49-F238E27FC236}">
                <a16:creationId xmlns:a16="http://schemas.microsoft.com/office/drawing/2014/main" id="{4564072A-F6FB-4B11-BE03-164D53AA5596}"/>
              </a:ext>
            </a:extLst>
          </p:cNvPr>
          <p:cNvGrpSpPr/>
          <p:nvPr/>
        </p:nvGrpSpPr>
        <p:grpSpPr>
          <a:xfrm>
            <a:off x="461688" y="4821282"/>
            <a:ext cx="2885758" cy="601738"/>
            <a:chOff x="435501" y="4280690"/>
            <a:chExt cx="2885758" cy="601738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D0347443-B206-46A6-B4D3-4E355E5A49DA}"/>
                </a:ext>
              </a:extLst>
            </p:cNvPr>
            <p:cNvSpPr/>
            <p:nvPr/>
          </p:nvSpPr>
          <p:spPr>
            <a:xfrm>
              <a:off x="737621" y="464220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656BF36D-A0DB-4208-A10C-D4C626D96AC7}"/>
                </a:ext>
              </a:extLst>
            </p:cNvPr>
            <p:cNvSpPr txBox="1"/>
            <p:nvPr/>
          </p:nvSpPr>
          <p:spPr>
            <a:xfrm>
              <a:off x="819740" y="428069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3FE73C93-CF7D-4F9B-AA6A-5A790A7F1E4F}"/>
                </a:ext>
              </a:extLst>
            </p:cNvPr>
            <p:cNvSpPr txBox="1"/>
            <p:nvPr/>
          </p:nvSpPr>
          <p:spPr>
            <a:xfrm>
              <a:off x="1254096" y="42806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96" name="Textfeld 295">
              <a:extLst>
                <a:ext uri="{FF2B5EF4-FFF2-40B4-BE49-F238E27FC236}">
                  <a16:creationId xmlns:a16="http://schemas.microsoft.com/office/drawing/2014/main" id="{7260BF16-1A67-447D-90CA-6610AD2BA489}"/>
                </a:ext>
              </a:extLst>
            </p:cNvPr>
            <p:cNvSpPr txBox="1"/>
            <p:nvPr/>
          </p:nvSpPr>
          <p:spPr>
            <a:xfrm>
              <a:off x="1684488" y="428069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97" name="Textfeld 296">
              <a:extLst>
                <a:ext uri="{FF2B5EF4-FFF2-40B4-BE49-F238E27FC236}">
                  <a16:creationId xmlns:a16="http://schemas.microsoft.com/office/drawing/2014/main" id="{EAB4B39C-B990-4F9E-BDEF-2E9EBA935EFE}"/>
                </a:ext>
              </a:extLst>
            </p:cNvPr>
            <p:cNvSpPr txBox="1"/>
            <p:nvPr/>
          </p:nvSpPr>
          <p:spPr>
            <a:xfrm>
              <a:off x="2118841" y="4280690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EF6E7184-2CCD-4D2B-B27F-531E2306C112}"/>
                </a:ext>
              </a:extLst>
            </p:cNvPr>
            <p:cNvSpPr txBox="1"/>
            <p:nvPr/>
          </p:nvSpPr>
          <p:spPr>
            <a:xfrm>
              <a:off x="2549616" y="428069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99" name="Textfeld 298">
              <a:extLst>
                <a:ext uri="{FF2B5EF4-FFF2-40B4-BE49-F238E27FC236}">
                  <a16:creationId xmlns:a16="http://schemas.microsoft.com/office/drawing/2014/main" id="{C194A555-33DF-48C3-8780-6B0B82ABDF0C}"/>
                </a:ext>
              </a:extLst>
            </p:cNvPr>
            <p:cNvSpPr txBox="1"/>
            <p:nvPr/>
          </p:nvSpPr>
          <p:spPr>
            <a:xfrm>
              <a:off x="2983216" y="428069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BED5868D-ECE9-4773-A281-5C3FBEDA7FBE}"/>
                </a:ext>
              </a:extLst>
            </p:cNvPr>
            <p:cNvSpPr/>
            <p:nvPr/>
          </p:nvSpPr>
          <p:spPr>
            <a:xfrm>
              <a:off x="1168359" y="464220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48F11C7A-F195-4E4D-A968-ECDDFC26E44E}"/>
                </a:ext>
              </a:extLst>
            </p:cNvPr>
            <p:cNvSpPr/>
            <p:nvPr/>
          </p:nvSpPr>
          <p:spPr>
            <a:xfrm>
              <a:off x="1598816" y="4642204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5FC58244-9A90-4A36-B014-C73F57A5A127}"/>
                </a:ext>
              </a:extLst>
            </p:cNvPr>
            <p:cNvSpPr/>
            <p:nvPr/>
          </p:nvSpPr>
          <p:spPr>
            <a:xfrm>
              <a:off x="2028647" y="464220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019D4815-5209-4244-A7C4-0B0E75484A9B}"/>
                </a:ext>
              </a:extLst>
            </p:cNvPr>
            <p:cNvSpPr/>
            <p:nvPr/>
          </p:nvSpPr>
          <p:spPr>
            <a:xfrm>
              <a:off x="2459385" y="464220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05AFD23E-381B-4EBE-9935-9D3F7CC2E904}"/>
                </a:ext>
              </a:extLst>
            </p:cNvPr>
            <p:cNvSpPr/>
            <p:nvPr/>
          </p:nvSpPr>
          <p:spPr>
            <a:xfrm>
              <a:off x="2889842" y="4642204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FD9F20F8-3397-40DF-8365-DC7E42696386}"/>
                </a:ext>
              </a:extLst>
            </p:cNvPr>
            <p:cNvSpPr/>
            <p:nvPr/>
          </p:nvSpPr>
          <p:spPr>
            <a:xfrm>
              <a:off x="447026" y="4642193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EA7857A6-F6E4-45CA-9560-E77E80818686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45175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FC89582D-81B3-4ABC-A753-935CF8F9645E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1806C37E-2E03-49E1-86C0-1F09EB4820A1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90255604-00FD-44C6-90B4-CABCB1E2772B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310">
              <a:extLst>
                <a:ext uri="{FF2B5EF4-FFF2-40B4-BE49-F238E27FC236}">
                  <a16:creationId xmlns:a16="http://schemas.microsoft.com/office/drawing/2014/main" id="{5EC7F145-E69E-4A39-B1A7-558142D61808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E6207FD3-AFAE-4C94-86F4-792DE4903FFB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CEC4DACC-F2AC-4F2A-A3B8-B9D301BA42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feld 314">
              <a:extLst>
                <a:ext uri="{FF2B5EF4-FFF2-40B4-BE49-F238E27FC236}">
                  <a16:creationId xmlns:a16="http://schemas.microsoft.com/office/drawing/2014/main" id="{E8537B5D-8BA1-4010-976A-DEDFE2D288B3}"/>
                </a:ext>
              </a:extLst>
            </p:cNvPr>
            <p:cNvSpPr txBox="1"/>
            <p:nvPr/>
          </p:nvSpPr>
          <p:spPr>
            <a:xfrm>
              <a:off x="435501" y="428069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7" name="Gruppieren 566">
            <a:extLst>
              <a:ext uri="{FF2B5EF4-FFF2-40B4-BE49-F238E27FC236}">
                <a16:creationId xmlns:a16="http://schemas.microsoft.com/office/drawing/2014/main" id="{69872D4A-BA22-4800-87AD-35CD0C5B0CD6}"/>
              </a:ext>
            </a:extLst>
          </p:cNvPr>
          <p:cNvGrpSpPr/>
          <p:nvPr/>
        </p:nvGrpSpPr>
        <p:grpSpPr>
          <a:xfrm>
            <a:off x="464512" y="5460942"/>
            <a:ext cx="2885758" cy="601738"/>
            <a:chOff x="437447" y="5053957"/>
            <a:chExt cx="2885758" cy="601738"/>
          </a:xfrm>
        </p:grpSpPr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4EF0064B-5EC3-411D-AACA-477EB07F302D}"/>
                </a:ext>
              </a:extLst>
            </p:cNvPr>
            <p:cNvSpPr/>
            <p:nvPr/>
          </p:nvSpPr>
          <p:spPr>
            <a:xfrm>
              <a:off x="739567" y="5415471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8" name="Textfeld 317">
              <a:extLst>
                <a:ext uri="{FF2B5EF4-FFF2-40B4-BE49-F238E27FC236}">
                  <a16:creationId xmlns:a16="http://schemas.microsoft.com/office/drawing/2014/main" id="{2B891698-1449-4411-9E6B-0E0279E784F7}"/>
                </a:ext>
              </a:extLst>
            </p:cNvPr>
            <p:cNvSpPr txBox="1"/>
            <p:nvPr/>
          </p:nvSpPr>
          <p:spPr>
            <a:xfrm>
              <a:off x="821686" y="5053957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19" name="Textfeld 318">
              <a:extLst>
                <a:ext uri="{FF2B5EF4-FFF2-40B4-BE49-F238E27FC236}">
                  <a16:creationId xmlns:a16="http://schemas.microsoft.com/office/drawing/2014/main" id="{3F8FCD08-2150-491E-8947-64FB01DB6232}"/>
                </a:ext>
              </a:extLst>
            </p:cNvPr>
            <p:cNvSpPr txBox="1"/>
            <p:nvPr/>
          </p:nvSpPr>
          <p:spPr>
            <a:xfrm>
              <a:off x="1256042" y="505395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3833BF3F-4581-4418-8106-5492D442486C}"/>
                </a:ext>
              </a:extLst>
            </p:cNvPr>
            <p:cNvSpPr txBox="1"/>
            <p:nvPr/>
          </p:nvSpPr>
          <p:spPr>
            <a:xfrm>
              <a:off x="1686434" y="5053957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78EB816C-AFD8-4340-8B52-1C6DF16FBD8B}"/>
                </a:ext>
              </a:extLst>
            </p:cNvPr>
            <p:cNvSpPr txBox="1"/>
            <p:nvPr/>
          </p:nvSpPr>
          <p:spPr>
            <a:xfrm>
              <a:off x="2120787" y="5053957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775AD91E-FB35-43BB-AD94-D1E5253927CF}"/>
                </a:ext>
              </a:extLst>
            </p:cNvPr>
            <p:cNvSpPr txBox="1"/>
            <p:nvPr/>
          </p:nvSpPr>
          <p:spPr>
            <a:xfrm>
              <a:off x="2551562" y="505395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23" name="Textfeld 322">
              <a:extLst>
                <a:ext uri="{FF2B5EF4-FFF2-40B4-BE49-F238E27FC236}">
                  <a16:creationId xmlns:a16="http://schemas.microsoft.com/office/drawing/2014/main" id="{7B9B8A40-1ACE-4FD0-9E80-0890F8201953}"/>
                </a:ext>
              </a:extLst>
            </p:cNvPr>
            <p:cNvSpPr txBox="1"/>
            <p:nvPr/>
          </p:nvSpPr>
          <p:spPr>
            <a:xfrm>
              <a:off x="2985162" y="505395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D6DF232E-17CA-4A1F-BD20-C7B2FEDC81EF}"/>
                </a:ext>
              </a:extLst>
            </p:cNvPr>
            <p:cNvSpPr/>
            <p:nvPr/>
          </p:nvSpPr>
          <p:spPr>
            <a:xfrm>
              <a:off x="1170305" y="5415471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1340468E-E43C-4AA0-B967-B668CD34C500}"/>
                </a:ext>
              </a:extLst>
            </p:cNvPr>
            <p:cNvSpPr/>
            <p:nvPr/>
          </p:nvSpPr>
          <p:spPr>
            <a:xfrm>
              <a:off x="1600762" y="5415471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A88AC661-FF81-4A9D-908D-8F60FC9A7887}"/>
                </a:ext>
              </a:extLst>
            </p:cNvPr>
            <p:cNvSpPr/>
            <p:nvPr/>
          </p:nvSpPr>
          <p:spPr>
            <a:xfrm>
              <a:off x="2030593" y="541547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ACB292E5-E2FE-4D19-8275-DCF2279616B3}"/>
                </a:ext>
              </a:extLst>
            </p:cNvPr>
            <p:cNvSpPr/>
            <p:nvPr/>
          </p:nvSpPr>
          <p:spPr>
            <a:xfrm>
              <a:off x="2461331" y="541547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D94FA06D-8EF4-435D-A1E9-A27128A4F2EE}"/>
                </a:ext>
              </a:extLst>
            </p:cNvPr>
            <p:cNvSpPr/>
            <p:nvPr/>
          </p:nvSpPr>
          <p:spPr>
            <a:xfrm>
              <a:off x="2891788" y="5415471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C85D10BB-DA35-4A3E-A1D3-E12A53826892}"/>
                </a:ext>
              </a:extLst>
            </p:cNvPr>
            <p:cNvSpPr/>
            <p:nvPr/>
          </p:nvSpPr>
          <p:spPr>
            <a:xfrm>
              <a:off x="448972" y="5415460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7E54F944-8185-48C5-8CE6-4D3C8C214B2C}"/>
                </a:ext>
              </a:extLst>
            </p:cNvPr>
            <p:cNvCxnSpPr>
              <a:cxnSpLocks/>
            </p:cNvCxnSpPr>
            <p:nvPr/>
          </p:nvCxnSpPr>
          <p:spPr>
            <a:xfrm>
              <a:off x="587694" y="529081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4FA370C2-1398-4041-9C1D-EED34046228B}"/>
                </a:ext>
              </a:extLst>
            </p:cNvPr>
            <p:cNvCxnSpPr>
              <a:cxnSpLocks/>
            </p:cNvCxnSpPr>
            <p:nvPr/>
          </p:nvCxnSpPr>
          <p:spPr>
            <a:xfrm>
              <a:off x="954235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5724E078-E136-491C-809F-DD8E9308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386013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1562087B-1EE7-4654-A03C-65B6D60CFEB0}"/>
                </a:ext>
              </a:extLst>
            </p:cNvPr>
            <p:cNvCxnSpPr>
              <a:cxnSpLocks/>
            </p:cNvCxnSpPr>
            <p:nvPr/>
          </p:nvCxnSpPr>
          <p:spPr>
            <a:xfrm>
              <a:off x="1816470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07E61164-B929-4DA9-B4AD-74B05550F5D1}"/>
                </a:ext>
              </a:extLst>
            </p:cNvPr>
            <p:cNvCxnSpPr>
              <a:cxnSpLocks/>
            </p:cNvCxnSpPr>
            <p:nvPr/>
          </p:nvCxnSpPr>
          <p:spPr>
            <a:xfrm>
              <a:off x="2248248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0DCF7CD1-C421-4A81-8D25-8584102D78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39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8B50800F-61BE-4C3C-AF06-141CD4FCF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08817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02AD13E1-3BD5-44AC-B887-ED645522C790}"/>
                </a:ext>
              </a:extLst>
            </p:cNvPr>
            <p:cNvSpPr txBox="1"/>
            <p:nvPr/>
          </p:nvSpPr>
          <p:spPr>
            <a:xfrm>
              <a:off x="437447" y="505395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8" name="Gruppieren 567">
            <a:extLst>
              <a:ext uri="{FF2B5EF4-FFF2-40B4-BE49-F238E27FC236}">
                <a16:creationId xmlns:a16="http://schemas.microsoft.com/office/drawing/2014/main" id="{6B5F4D70-A2CD-4552-A1F3-17A194BBA3B5}"/>
              </a:ext>
            </a:extLst>
          </p:cNvPr>
          <p:cNvGrpSpPr/>
          <p:nvPr/>
        </p:nvGrpSpPr>
        <p:grpSpPr>
          <a:xfrm>
            <a:off x="468939" y="6055109"/>
            <a:ext cx="2885758" cy="601738"/>
            <a:chOff x="435501" y="5817124"/>
            <a:chExt cx="2885758" cy="601738"/>
          </a:xfrm>
        </p:grpSpPr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893C2D2A-3953-4056-8B87-0D62698786D4}"/>
                </a:ext>
              </a:extLst>
            </p:cNvPr>
            <p:cNvSpPr/>
            <p:nvPr/>
          </p:nvSpPr>
          <p:spPr>
            <a:xfrm>
              <a:off x="737621" y="617863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2" name="Textfeld 341">
              <a:extLst>
                <a:ext uri="{FF2B5EF4-FFF2-40B4-BE49-F238E27FC236}">
                  <a16:creationId xmlns:a16="http://schemas.microsoft.com/office/drawing/2014/main" id="{E6851463-ADE9-4D44-93E6-038F10A2373F}"/>
                </a:ext>
              </a:extLst>
            </p:cNvPr>
            <p:cNvSpPr txBox="1"/>
            <p:nvPr/>
          </p:nvSpPr>
          <p:spPr>
            <a:xfrm>
              <a:off x="819740" y="581712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F11F9715-27BA-49DD-B439-13FAF46DFE9D}"/>
                </a:ext>
              </a:extLst>
            </p:cNvPr>
            <p:cNvSpPr txBox="1"/>
            <p:nvPr/>
          </p:nvSpPr>
          <p:spPr>
            <a:xfrm>
              <a:off x="1254096" y="581712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44" name="Textfeld 343">
              <a:extLst>
                <a:ext uri="{FF2B5EF4-FFF2-40B4-BE49-F238E27FC236}">
                  <a16:creationId xmlns:a16="http://schemas.microsoft.com/office/drawing/2014/main" id="{32367103-A4E2-4720-BFAD-F6E56879C0CD}"/>
                </a:ext>
              </a:extLst>
            </p:cNvPr>
            <p:cNvSpPr txBox="1"/>
            <p:nvPr/>
          </p:nvSpPr>
          <p:spPr>
            <a:xfrm>
              <a:off x="1684488" y="581712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45" name="Textfeld 344">
              <a:extLst>
                <a:ext uri="{FF2B5EF4-FFF2-40B4-BE49-F238E27FC236}">
                  <a16:creationId xmlns:a16="http://schemas.microsoft.com/office/drawing/2014/main" id="{A7335E2F-84E5-456D-82C2-448B980D1AF9}"/>
                </a:ext>
              </a:extLst>
            </p:cNvPr>
            <p:cNvSpPr txBox="1"/>
            <p:nvPr/>
          </p:nvSpPr>
          <p:spPr>
            <a:xfrm>
              <a:off x="2118841" y="581712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7FCF03DA-C047-4946-A76E-5A50E3552652}"/>
                </a:ext>
              </a:extLst>
            </p:cNvPr>
            <p:cNvSpPr txBox="1"/>
            <p:nvPr/>
          </p:nvSpPr>
          <p:spPr>
            <a:xfrm>
              <a:off x="2549616" y="581712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47" name="Textfeld 346">
              <a:extLst>
                <a:ext uri="{FF2B5EF4-FFF2-40B4-BE49-F238E27FC236}">
                  <a16:creationId xmlns:a16="http://schemas.microsoft.com/office/drawing/2014/main" id="{CB012883-42B6-4C37-A2D9-591F3B22914A}"/>
                </a:ext>
              </a:extLst>
            </p:cNvPr>
            <p:cNvSpPr txBox="1"/>
            <p:nvPr/>
          </p:nvSpPr>
          <p:spPr>
            <a:xfrm>
              <a:off x="2983216" y="581712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448CD891-4CEE-4AB3-B0BC-AD474994BAE0}"/>
                </a:ext>
              </a:extLst>
            </p:cNvPr>
            <p:cNvSpPr/>
            <p:nvPr/>
          </p:nvSpPr>
          <p:spPr>
            <a:xfrm>
              <a:off x="1168359" y="617863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92327DE4-7E9E-477E-B8A1-E2A49602E940}"/>
                </a:ext>
              </a:extLst>
            </p:cNvPr>
            <p:cNvSpPr/>
            <p:nvPr/>
          </p:nvSpPr>
          <p:spPr>
            <a:xfrm>
              <a:off x="1598816" y="6178638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id="{A190F158-25E2-4BDC-8685-4A38848A28D1}"/>
                </a:ext>
              </a:extLst>
            </p:cNvPr>
            <p:cNvSpPr/>
            <p:nvPr/>
          </p:nvSpPr>
          <p:spPr>
            <a:xfrm>
              <a:off x="2028647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BEA05E33-8819-4487-BC8B-CE6EDE618E61}"/>
                </a:ext>
              </a:extLst>
            </p:cNvPr>
            <p:cNvSpPr/>
            <p:nvPr/>
          </p:nvSpPr>
          <p:spPr>
            <a:xfrm>
              <a:off x="2459385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642E9E15-6465-42DB-9A31-8E30468F582B}"/>
                </a:ext>
              </a:extLst>
            </p:cNvPr>
            <p:cNvSpPr/>
            <p:nvPr/>
          </p:nvSpPr>
          <p:spPr>
            <a:xfrm>
              <a:off x="2889842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3ADB82DD-8471-47CB-8F0B-953A72B1F2DA}"/>
                </a:ext>
              </a:extLst>
            </p:cNvPr>
            <p:cNvSpPr/>
            <p:nvPr/>
          </p:nvSpPr>
          <p:spPr>
            <a:xfrm>
              <a:off x="447026" y="617862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5" name="Gerader Verbinder 354">
              <a:extLst>
                <a:ext uri="{FF2B5EF4-FFF2-40B4-BE49-F238E27FC236}">
                  <a16:creationId xmlns:a16="http://schemas.microsoft.com/office/drawing/2014/main" id="{478D9182-4B36-4F5D-8D5A-E5E30AEC5AA4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605397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Gerader Verbinder 355">
              <a:extLst>
                <a:ext uri="{FF2B5EF4-FFF2-40B4-BE49-F238E27FC236}">
                  <a16:creationId xmlns:a16="http://schemas.microsoft.com/office/drawing/2014/main" id="{DB2B5F67-F9AD-47A5-8BCB-A4A0BEADEBA7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Gerader Verbinder 356">
              <a:extLst>
                <a:ext uri="{FF2B5EF4-FFF2-40B4-BE49-F238E27FC236}">
                  <a16:creationId xmlns:a16="http://schemas.microsoft.com/office/drawing/2014/main" id="{125E1398-4269-4A89-BFE6-6FB6C7B38593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Gerader Verbinder 357">
              <a:extLst>
                <a:ext uri="{FF2B5EF4-FFF2-40B4-BE49-F238E27FC236}">
                  <a16:creationId xmlns:a16="http://schemas.microsoft.com/office/drawing/2014/main" id="{A25E451B-78FC-409B-9563-4DB98C151592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Gerader Verbinder 358">
              <a:extLst>
                <a:ext uri="{FF2B5EF4-FFF2-40B4-BE49-F238E27FC236}">
                  <a16:creationId xmlns:a16="http://schemas.microsoft.com/office/drawing/2014/main" id="{44E012BD-6371-4F4C-93B7-57387350CEE3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Gerader Verbinder 359">
              <a:extLst>
                <a:ext uri="{FF2B5EF4-FFF2-40B4-BE49-F238E27FC236}">
                  <a16:creationId xmlns:a16="http://schemas.microsoft.com/office/drawing/2014/main" id="{78CB6EAA-6DDE-4C0F-9BB6-98D115D0F67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Gerader Verbinder 360">
              <a:extLst>
                <a:ext uri="{FF2B5EF4-FFF2-40B4-BE49-F238E27FC236}">
                  <a16:creationId xmlns:a16="http://schemas.microsoft.com/office/drawing/2014/main" id="{92EEB1C1-40C8-4BB1-96B7-A521ABF4ED16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feld 362">
              <a:extLst>
                <a:ext uri="{FF2B5EF4-FFF2-40B4-BE49-F238E27FC236}">
                  <a16:creationId xmlns:a16="http://schemas.microsoft.com/office/drawing/2014/main" id="{B64CAC06-4BF0-461B-AD7F-D476673FD621}"/>
                </a:ext>
              </a:extLst>
            </p:cNvPr>
            <p:cNvSpPr txBox="1"/>
            <p:nvPr/>
          </p:nvSpPr>
          <p:spPr>
            <a:xfrm>
              <a:off x="435501" y="581712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70" name="Gruppieren 569">
            <a:extLst>
              <a:ext uri="{FF2B5EF4-FFF2-40B4-BE49-F238E27FC236}">
                <a16:creationId xmlns:a16="http://schemas.microsoft.com/office/drawing/2014/main" id="{3B762E5B-9B18-401B-A78A-B31E4BCC5D5A}"/>
              </a:ext>
            </a:extLst>
          </p:cNvPr>
          <p:cNvGrpSpPr/>
          <p:nvPr/>
        </p:nvGrpSpPr>
        <p:grpSpPr>
          <a:xfrm>
            <a:off x="4334052" y="3090932"/>
            <a:ext cx="3163702" cy="1220390"/>
            <a:chOff x="4334052" y="3230414"/>
            <a:chExt cx="3163702" cy="1220390"/>
          </a:xfrm>
        </p:grpSpPr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3EBB6D04-E139-4618-B3F2-654996378EC1}"/>
                </a:ext>
              </a:extLst>
            </p:cNvPr>
            <p:cNvSpPr/>
            <p:nvPr/>
          </p:nvSpPr>
          <p:spPr>
            <a:xfrm>
              <a:off x="4918003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5" name="Gerader Verbinder 364">
              <a:extLst>
                <a:ext uri="{FF2B5EF4-FFF2-40B4-BE49-F238E27FC236}">
                  <a16:creationId xmlns:a16="http://schemas.microsoft.com/office/drawing/2014/main" id="{CEF6B954-A6A4-4DF4-BB4A-03260646C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346726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feld 365">
              <a:extLst>
                <a:ext uri="{FF2B5EF4-FFF2-40B4-BE49-F238E27FC236}">
                  <a16:creationId xmlns:a16="http://schemas.microsoft.com/office/drawing/2014/main" id="{F8E08C2C-24A8-41A3-BB50-263E39809F46}"/>
                </a:ext>
              </a:extLst>
            </p:cNvPr>
            <p:cNvSpPr txBox="1"/>
            <p:nvPr/>
          </p:nvSpPr>
          <p:spPr>
            <a:xfrm>
              <a:off x="5000122" y="323041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67" name="Textfeld 366">
              <a:extLst>
                <a:ext uri="{FF2B5EF4-FFF2-40B4-BE49-F238E27FC236}">
                  <a16:creationId xmlns:a16="http://schemas.microsoft.com/office/drawing/2014/main" id="{5CB89686-BE5A-490A-B23D-2255733F5E4D}"/>
                </a:ext>
              </a:extLst>
            </p:cNvPr>
            <p:cNvSpPr txBox="1"/>
            <p:nvPr/>
          </p:nvSpPr>
          <p:spPr>
            <a:xfrm>
              <a:off x="5434478" y="323041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68" name="Textfeld 367">
              <a:extLst>
                <a:ext uri="{FF2B5EF4-FFF2-40B4-BE49-F238E27FC236}">
                  <a16:creationId xmlns:a16="http://schemas.microsoft.com/office/drawing/2014/main" id="{1064A7C4-B2D0-4ACE-8601-628CCDDB416B}"/>
                </a:ext>
              </a:extLst>
            </p:cNvPr>
            <p:cNvSpPr txBox="1"/>
            <p:nvPr/>
          </p:nvSpPr>
          <p:spPr>
            <a:xfrm>
              <a:off x="5864870" y="323041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69" name="Textfeld 368">
              <a:extLst>
                <a:ext uri="{FF2B5EF4-FFF2-40B4-BE49-F238E27FC236}">
                  <a16:creationId xmlns:a16="http://schemas.microsoft.com/office/drawing/2014/main" id="{3199D63D-AEA7-4E2D-B2A8-5383C0E31EBE}"/>
                </a:ext>
              </a:extLst>
            </p:cNvPr>
            <p:cNvSpPr txBox="1"/>
            <p:nvPr/>
          </p:nvSpPr>
          <p:spPr>
            <a:xfrm>
              <a:off x="6299223" y="323041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70" name="Textfeld 369">
              <a:extLst>
                <a:ext uri="{FF2B5EF4-FFF2-40B4-BE49-F238E27FC236}">
                  <a16:creationId xmlns:a16="http://schemas.microsoft.com/office/drawing/2014/main" id="{0A1E258B-4940-4F9D-A326-ED585F3E3915}"/>
                </a:ext>
              </a:extLst>
            </p:cNvPr>
            <p:cNvSpPr txBox="1"/>
            <p:nvPr/>
          </p:nvSpPr>
          <p:spPr>
            <a:xfrm>
              <a:off x="6729998" y="323041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71" name="Textfeld 370">
              <a:extLst>
                <a:ext uri="{FF2B5EF4-FFF2-40B4-BE49-F238E27FC236}">
                  <a16:creationId xmlns:a16="http://schemas.microsoft.com/office/drawing/2014/main" id="{E0168F8A-4799-4FD0-86CC-852B2BCBB5CA}"/>
                </a:ext>
              </a:extLst>
            </p:cNvPr>
            <p:cNvSpPr txBox="1"/>
            <p:nvPr/>
          </p:nvSpPr>
          <p:spPr>
            <a:xfrm>
              <a:off x="7163598" y="323041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34E3633B-9EC6-483C-B09B-E1F96CB6CAC6}"/>
                </a:ext>
              </a:extLst>
            </p:cNvPr>
            <p:cNvSpPr/>
            <p:nvPr/>
          </p:nvSpPr>
          <p:spPr>
            <a:xfrm>
              <a:off x="5348741" y="359192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3" name="Rechteck 372">
              <a:extLst>
                <a:ext uri="{FF2B5EF4-FFF2-40B4-BE49-F238E27FC236}">
                  <a16:creationId xmlns:a16="http://schemas.microsoft.com/office/drawing/2014/main" id="{1FB382CD-AA4B-4A9C-B92D-5CE37DB24301}"/>
                </a:ext>
              </a:extLst>
            </p:cNvPr>
            <p:cNvSpPr/>
            <p:nvPr/>
          </p:nvSpPr>
          <p:spPr>
            <a:xfrm>
              <a:off x="5779198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4" name="Rechteck 373">
              <a:extLst>
                <a:ext uri="{FF2B5EF4-FFF2-40B4-BE49-F238E27FC236}">
                  <a16:creationId xmlns:a16="http://schemas.microsoft.com/office/drawing/2014/main" id="{1ECDE632-6E22-4266-8178-AD3394F93759}"/>
                </a:ext>
              </a:extLst>
            </p:cNvPr>
            <p:cNvSpPr/>
            <p:nvPr/>
          </p:nvSpPr>
          <p:spPr>
            <a:xfrm>
              <a:off x="6209029" y="359192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60AAC59E-5F4A-4805-AFD0-7F419775EA2A}"/>
                </a:ext>
              </a:extLst>
            </p:cNvPr>
            <p:cNvSpPr/>
            <p:nvPr/>
          </p:nvSpPr>
          <p:spPr>
            <a:xfrm>
              <a:off x="6639767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F6C1AE5F-7D3A-4EA8-BE49-B781B11DBA10}"/>
                </a:ext>
              </a:extLst>
            </p:cNvPr>
            <p:cNvSpPr/>
            <p:nvPr/>
          </p:nvSpPr>
          <p:spPr>
            <a:xfrm>
              <a:off x="7067375" y="3591928"/>
              <a:ext cx="426628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655BDC5F-F3DA-415E-98AC-C68AFD5AE7AC}"/>
                </a:ext>
              </a:extLst>
            </p:cNvPr>
            <p:cNvSpPr/>
            <p:nvPr/>
          </p:nvSpPr>
          <p:spPr>
            <a:xfrm>
              <a:off x="4335626" y="359192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id="{72287D92-A4D9-460B-81F9-F1A3293008F2}"/>
                </a:ext>
              </a:extLst>
            </p:cNvPr>
            <p:cNvSpPr/>
            <p:nvPr/>
          </p:nvSpPr>
          <p:spPr>
            <a:xfrm>
              <a:off x="4627408" y="359191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9" name="Gerader Verbinder 378">
              <a:extLst>
                <a:ext uri="{FF2B5EF4-FFF2-40B4-BE49-F238E27FC236}">
                  <a16:creationId xmlns:a16="http://schemas.microsoft.com/office/drawing/2014/main" id="{DE67EEBE-C66F-44B6-A111-E64D06CA24B9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346726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Gerader Verbinder 379">
              <a:extLst>
                <a:ext uri="{FF2B5EF4-FFF2-40B4-BE49-F238E27FC236}">
                  <a16:creationId xmlns:a16="http://schemas.microsoft.com/office/drawing/2014/main" id="{05BE928E-9EFC-4922-A18B-A2CB3C705C19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Gerader Verbinder 380">
              <a:extLst>
                <a:ext uri="{FF2B5EF4-FFF2-40B4-BE49-F238E27FC236}">
                  <a16:creationId xmlns:a16="http://schemas.microsoft.com/office/drawing/2014/main" id="{9F337C74-B230-40F4-88D7-FD57A1C3D562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Gerader Verbinder 381">
              <a:extLst>
                <a:ext uri="{FF2B5EF4-FFF2-40B4-BE49-F238E27FC236}">
                  <a16:creationId xmlns:a16="http://schemas.microsoft.com/office/drawing/2014/main" id="{37D8940F-C5E0-4BF2-8B51-6B4B8C13BC2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Gerader Verbinder 382">
              <a:extLst>
                <a:ext uri="{FF2B5EF4-FFF2-40B4-BE49-F238E27FC236}">
                  <a16:creationId xmlns:a16="http://schemas.microsoft.com/office/drawing/2014/main" id="{739ECDDD-75B5-49D4-927E-104D688CCBE7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Gerader Verbinder 383">
              <a:extLst>
                <a:ext uri="{FF2B5EF4-FFF2-40B4-BE49-F238E27FC236}">
                  <a16:creationId xmlns:a16="http://schemas.microsoft.com/office/drawing/2014/main" id="{D0D5C441-FB27-494A-B225-524F1D65C7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Gerader Verbinder 384">
              <a:extLst>
                <a:ext uri="{FF2B5EF4-FFF2-40B4-BE49-F238E27FC236}">
                  <a16:creationId xmlns:a16="http://schemas.microsoft.com/office/drawing/2014/main" id="{1D36A558-1682-48BF-B99A-BAC55CA72513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feld 385">
              <a:extLst>
                <a:ext uri="{FF2B5EF4-FFF2-40B4-BE49-F238E27FC236}">
                  <a16:creationId xmlns:a16="http://schemas.microsoft.com/office/drawing/2014/main" id="{BC770C11-B90B-4568-A657-931790EF611D}"/>
                </a:ext>
              </a:extLst>
            </p:cNvPr>
            <p:cNvSpPr txBox="1"/>
            <p:nvPr/>
          </p:nvSpPr>
          <p:spPr>
            <a:xfrm>
              <a:off x="4335313" y="323041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387" name="Textfeld 386">
              <a:extLst>
                <a:ext uri="{FF2B5EF4-FFF2-40B4-BE49-F238E27FC236}">
                  <a16:creationId xmlns:a16="http://schemas.microsoft.com/office/drawing/2014/main" id="{384D9A13-DF96-4086-A819-300C17F3DF71}"/>
                </a:ext>
              </a:extLst>
            </p:cNvPr>
            <p:cNvSpPr txBox="1"/>
            <p:nvPr/>
          </p:nvSpPr>
          <p:spPr>
            <a:xfrm>
              <a:off x="4615883" y="323041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2267431E-1538-4CB9-9A01-C60DAB8A2B44}"/>
                </a:ext>
              </a:extLst>
            </p:cNvPr>
            <p:cNvSpPr/>
            <p:nvPr/>
          </p:nvSpPr>
          <p:spPr>
            <a:xfrm>
              <a:off x="4916742" y="383156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9" name="Gerader Verbinder 388">
              <a:extLst>
                <a:ext uri="{FF2B5EF4-FFF2-40B4-BE49-F238E27FC236}">
                  <a16:creationId xmlns:a16="http://schemas.microsoft.com/office/drawing/2014/main" id="{37405427-5D52-49F0-9A55-6038F26437AA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407362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Textfeld 389">
              <a:extLst>
                <a:ext uri="{FF2B5EF4-FFF2-40B4-BE49-F238E27FC236}">
                  <a16:creationId xmlns:a16="http://schemas.microsoft.com/office/drawing/2014/main" id="{39A4E463-8CC5-461F-B2E8-F4A85CE8109D}"/>
                </a:ext>
              </a:extLst>
            </p:cNvPr>
            <p:cNvSpPr txBox="1"/>
            <p:nvPr/>
          </p:nvSpPr>
          <p:spPr>
            <a:xfrm>
              <a:off x="4998861" y="4189194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391" name="Textfeld 390">
              <a:extLst>
                <a:ext uri="{FF2B5EF4-FFF2-40B4-BE49-F238E27FC236}">
                  <a16:creationId xmlns:a16="http://schemas.microsoft.com/office/drawing/2014/main" id="{BBBF8A18-B3BC-4EF7-B25F-428AEC9C5801}"/>
                </a:ext>
              </a:extLst>
            </p:cNvPr>
            <p:cNvSpPr txBox="1"/>
            <p:nvPr/>
          </p:nvSpPr>
          <p:spPr>
            <a:xfrm>
              <a:off x="5433217" y="4189194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392" name="Textfeld 391">
              <a:extLst>
                <a:ext uri="{FF2B5EF4-FFF2-40B4-BE49-F238E27FC236}">
                  <a16:creationId xmlns:a16="http://schemas.microsoft.com/office/drawing/2014/main" id="{EF8FDB01-8227-48AD-8CA0-E36C3BB9530F}"/>
                </a:ext>
              </a:extLst>
            </p:cNvPr>
            <p:cNvSpPr txBox="1"/>
            <p:nvPr/>
          </p:nvSpPr>
          <p:spPr>
            <a:xfrm>
              <a:off x="5892184" y="418919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393" name="Textfeld 392">
              <a:extLst>
                <a:ext uri="{FF2B5EF4-FFF2-40B4-BE49-F238E27FC236}">
                  <a16:creationId xmlns:a16="http://schemas.microsoft.com/office/drawing/2014/main" id="{5F313FDD-666D-480E-A669-4B01DA33D44E}"/>
                </a:ext>
              </a:extLst>
            </p:cNvPr>
            <p:cNvSpPr txBox="1"/>
            <p:nvPr/>
          </p:nvSpPr>
          <p:spPr>
            <a:xfrm>
              <a:off x="6307487" y="4189194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394" name="Textfeld 393">
              <a:extLst>
                <a:ext uri="{FF2B5EF4-FFF2-40B4-BE49-F238E27FC236}">
                  <a16:creationId xmlns:a16="http://schemas.microsoft.com/office/drawing/2014/main" id="{8BF2D2BD-9796-4511-BC72-FB0560275543}"/>
                </a:ext>
              </a:extLst>
            </p:cNvPr>
            <p:cNvSpPr txBox="1"/>
            <p:nvPr/>
          </p:nvSpPr>
          <p:spPr>
            <a:xfrm>
              <a:off x="6728737" y="4189194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395" name="Textfeld 394">
              <a:extLst>
                <a:ext uri="{FF2B5EF4-FFF2-40B4-BE49-F238E27FC236}">
                  <a16:creationId xmlns:a16="http://schemas.microsoft.com/office/drawing/2014/main" id="{D2D5AA74-FA31-4A69-B7D5-29B372A61BB7}"/>
                </a:ext>
              </a:extLst>
            </p:cNvPr>
            <p:cNvSpPr txBox="1"/>
            <p:nvPr/>
          </p:nvSpPr>
          <p:spPr>
            <a:xfrm>
              <a:off x="7162337" y="4189194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6DAFB2F9-6EEA-4ABE-B7EF-5C03EFEA8A71}"/>
                </a:ext>
              </a:extLst>
            </p:cNvPr>
            <p:cNvSpPr/>
            <p:nvPr/>
          </p:nvSpPr>
          <p:spPr>
            <a:xfrm>
              <a:off x="5347480" y="383156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F5B69CA3-174F-4F0F-818D-E05FCEDF6188}"/>
                </a:ext>
              </a:extLst>
            </p:cNvPr>
            <p:cNvSpPr/>
            <p:nvPr/>
          </p:nvSpPr>
          <p:spPr>
            <a:xfrm>
              <a:off x="5777937" y="383156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8C09FFC9-01EA-448C-BC40-8DA572AB143E}"/>
                </a:ext>
              </a:extLst>
            </p:cNvPr>
            <p:cNvSpPr/>
            <p:nvPr/>
          </p:nvSpPr>
          <p:spPr>
            <a:xfrm>
              <a:off x="6207768" y="383156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93911F8F-68B3-4DD4-94FB-855961BFD48D}"/>
                </a:ext>
              </a:extLst>
            </p:cNvPr>
            <p:cNvSpPr/>
            <p:nvPr/>
          </p:nvSpPr>
          <p:spPr>
            <a:xfrm>
              <a:off x="6638506" y="383156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F67770BC-9674-44FF-A568-BD63DF5362AD}"/>
                </a:ext>
              </a:extLst>
            </p:cNvPr>
            <p:cNvSpPr/>
            <p:nvPr/>
          </p:nvSpPr>
          <p:spPr>
            <a:xfrm>
              <a:off x="7067375" y="3831568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7E2CC65-66F6-4AFC-AE2D-C748C7D048BE}"/>
                </a:ext>
              </a:extLst>
            </p:cNvPr>
            <p:cNvSpPr/>
            <p:nvPr/>
          </p:nvSpPr>
          <p:spPr>
            <a:xfrm>
              <a:off x="4335626" y="383156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E430D9FE-CDF8-4F30-AF84-358707020452}"/>
                </a:ext>
              </a:extLst>
            </p:cNvPr>
            <p:cNvSpPr/>
            <p:nvPr/>
          </p:nvSpPr>
          <p:spPr>
            <a:xfrm>
              <a:off x="4626147" y="383155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03" name="Gerader Verbinder 402">
              <a:extLst>
                <a:ext uri="{FF2B5EF4-FFF2-40B4-BE49-F238E27FC236}">
                  <a16:creationId xmlns:a16="http://schemas.microsoft.com/office/drawing/2014/main" id="{81330965-3BDE-4ECE-8B3F-3E609B715050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407362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Gerader Verbinder 403">
              <a:extLst>
                <a:ext uri="{FF2B5EF4-FFF2-40B4-BE49-F238E27FC236}">
                  <a16:creationId xmlns:a16="http://schemas.microsoft.com/office/drawing/2014/main" id="{AB0A8B68-C881-4CDC-99CD-972AAFC9D321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Gerader Verbinder 404">
              <a:extLst>
                <a:ext uri="{FF2B5EF4-FFF2-40B4-BE49-F238E27FC236}">
                  <a16:creationId xmlns:a16="http://schemas.microsoft.com/office/drawing/2014/main" id="{901E483E-671E-45A9-A42B-70B1BE72B65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r Verbinder 405">
              <a:extLst>
                <a:ext uri="{FF2B5EF4-FFF2-40B4-BE49-F238E27FC236}">
                  <a16:creationId xmlns:a16="http://schemas.microsoft.com/office/drawing/2014/main" id="{CFE4CC65-2673-46FA-882C-66D9DC1205E5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r Verbinder 406">
              <a:extLst>
                <a:ext uri="{FF2B5EF4-FFF2-40B4-BE49-F238E27FC236}">
                  <a16:creationId xmlns:a16="http://schemas.microsoft.com/office/drawing/2014/main" id="{02659053-5957-43DC-9BD8-7DCC0852CEF2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r Verbinder 407">
              <a:extLst>
                <a:ext uri="{FF2B5EF4-FFF2-40B4-BE49-F238E27FC236}">
                  <a16:creationId xmlns:a16="http://schemas.microsoft.com/office/drawing/2014/main" id="{81D110EE-2D11-4E59-B813-FE2CBFEB7141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Gerader Verbinder 408">
              <a:extLst>
                <a:ext uri="{FF2B5EF4-FFF2-40B4-BE49-F238E27FC236}">
                  <a16:creationId xmlns:a16="http://schemas.microsoft.com/office/drawing/2014/main" id="{6AA5D634-52A7-490E-8A91-6421D1402205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feld 409">
              <a:extLst>
                <a:ext uri="{FF2B5EF4-FFF2-40B4-BE49-F238E27FC236}">
                  <a16:creationId xmlns:a16="http://schemas.microsoft.com/office/drawing/2014/main" id="{43CC02AA-69C3-48D6-947B-9A503DC80D92}"/>
                </a:ext>
              </a:extLst>
            </p:cNvPr>
            <p:cNvSpPr txBox="1"/>
            <p:nvPr/>
          </p:nvSpPr>
          <p:spPr>
            <a:xfrm>
              <a:off x="4334052" y="418919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11" name="Textfeld 410">
              <a:extLst>
                <a:ext uri="{FF2B5EF4-FFF2-40B4-BE49-F238E27FC236}">
                  <a16:creationId xmlns:a16="http://schemas.microsoft.com/office/drawing/2014/main" id="{89BA6B5A-3074-4223-AACE-428CE849E70E}"/>
                </a:ext>
              </a:extLst>
            </p:cNvPr>
            <p:cNvSpPr txBox="1"/>
            <p:nvPr/>
          </p:nvSpPr>
          <p:spPr>
            <a:xfrm>
              <a:off x="4614622" y="418919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71" name="Gruppieren 570">
            <a:extLst>
              <a:ext uri="{FF2B5EF4-FFF2-40B4-BE49-F238E27FC236}">
                <a16:creationId xmlns:a16="http://schemas.microsoft.com/office/drawing/2014/main" id="{38949F45-EBC6-4A54-8C3D-5F7046E2D803}"/>
              </a:ext>
            </a:extLst>
          </p:cNvPr>
          <p:cNvGrpSpPr/>
          <p:nvPr/>
        </p:nvGrpSpPr>
        <p:grpSpPr>
          <a:xfrm>
            <a:off x="4334052" y="4269453"/>
            <a:ext cx="3163702" cy="1220390"/>
            <a:chOff x="4334052" y="4594911"/>
            <a:chExt cx="3163702" cy="1220390"/>
          </a:xfrm>
        </p:grpSpPr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D4BE600B-7302-41ED-B3A6-576D86ED8691}"/>
                </a:ext>
              </a:extLst>
            </p:cNvPr>
            <p:cNvSpPr/>
            <p:nvPr/>
          </p:nvSpPr>
          <p:spPr>
            <a:xfrm>
              <a:off x="4918003" y="495642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3" name="Gerader Verbinder 412">
              <a:extLst>
                <a:ext uri="{FF2B5EF4-FFF2-40B4-BE49-F238E27FC236}">
                  <a16:creationId xmlns:a16="http://schemas.microsoft.com/office/drawing/2014/main" id="{C6A01C6E-A2C3-44B2-8A4E-90BC50DDCC34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483176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feld 413">
              <a:extLst>
                <a:ext uri="{FF2B5EF4-FFF2-40B4-BE49-F238E27FC236}">
                  <a16:creationId xmlns:a16="http://schemas.microsoft.com/office/drawing/2014/main" id="{78E82B42-50E5-491B-AE52-A1F48F196C61}"/>
                </a:ext>
              </a:extLst>
            </p:cNvPr>
            <p:cNvSpPr txBox="1"/>
            <p:nvPr/>
          </p:nvSpPr>
          <p:spPr>
            <a:xfrm>
              <a:off x="5000122" y="45949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415" name="Textfeld 414">
              <a:extLst>
                <a:ext uri="{FF2B5EF4-FFF2-40B4-BE49-F238E27FC236}">
                  <a16:creationId xmlns:a16="http://schemas.microsoft.com/office/drawing/2014/main" id="{DB309C0E-C581-4357-A260-56B2659DFD71}"/>
                </a:ext>
              </a:extLst>
            </p:cNvPr>
            <p:cNvSpPr txBox="1"/>
            <p:nvPr/>
          </p:nvSpPr>
          <p:spPr>
            <a:xfrm>
              <a:off x="5434478" y="459491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416" name="Textfeld 415">
              <a:extLst>
                <a:ext uri="{FF2B5EF4-FFF2-40B4-BE49-F238E27FC236}">
                  <a16:creationId xmlns:a16="http://schemas.microsoft.com/office/drawing/2014/main" id="{3A5287CE-5EDE-4988-BE09-0FCD5405A068}"/>
                </a:ext>
              </a:extLst>
            </p:cNvPr>
            <p:cNvSpPr txBox="1"/>
            <p:nvPr/>
          </p:nvSpPr>
          <p:spPr>
            <a:xfrm>
              <a:off x="5864870" y="4594911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417" name="Textfeld 416">
              <a:extLst>
                <a:ext uri="{FF2B5EF4-FFF2-40B4-BE49-F238E27FC236}">
                  <a16:creationId xmlns:a16="http://schemas.microsoft.com/office/drawing/2014/main" id="{B8D66EC2-2834-4018-BC79-1A14C4491061}"/>
                </a:ext>
              </a:extLst>
            </p:cNvPr>
            <p:cNvSpPr txBox="1"/>
            <p:nvPr/>
          </p:nvSpPr>
          <p:spPr>
            <a:xfrm>
              <a:off x="6299223" y="4594911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418" name="Textfeld 417">
              <a:extLst>
                <a:ext uri="{FF2B5EF4-FFF2-40B4-BE49-F238E27FC236}">
                  <a16:creationId xmlns:a16="http://schemas.microsoft.com/office/drawing/2014/main" id="{E08FC96A-9DF9-4D6F-8EAE-1E038BFF251C}"/>
                </a:ext>
              </a:extLst>
            </p:cNvPr>
            <p:cNvSpPr txBox="1"/>
            <p:nvPr/>
          </p:nvSpPr>
          <p:spPr>
            <a:xfrm>
              <a:off x="6729998" y="4594911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419" name="Textfeld 418">
              <a:extLst>
                <a:ext uri="{FF2B5EF4-FFF2-40B4-BE49-F238E27FC236}">
                  <a16:creationId xmlns:a16="http://schemas.microsoft.com/office/drawing/2014/main" id="{4FE53DD1-73CA-48AD-9703-A97BF7C83D84}"/>
                </a:ext>
              </a:extLst>
            </p:cNvPr>
            <p:cNvSpPr txBox="1"/>
            <p:nvPr/>
          </p:nvSpPr>
          <p:spPr>
            <a:xfrm>
              <a:off x="7163598" y="459491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420" name="Rechteck 419">
              <a:extLst>
                <a:ext uri="{FF2B5EF4-FFF2-40B4-BE49-F238E27FC236}">
                  <a16:creationId xmlns:a16="http://schemas.microsoft.com/office/drawing/2014/main" id="{496FE193-1127-4E3C-9557-B55FD6091579}"/>
                </a:ext>
              </a:extLst>
            </p:cNvPr>
            <p:cNvSpPr/>
            <p:nvPr/>
          </p:nvSpPr>
          <p:spPr>
            <a:xfrm>
              <a:off x="5348741" y="495642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1" name="Rechteck 420">
              <a:extLst>
                <a:ext uri="{FF2B5EF4-FFF2-40B4-BE49-F238E27FC236}">
                  <a16:creationId xmlns:a16="http://schemas.microsoft.com/office/drawing/2014/main" id="{FC125D57-294E-4D0A-911A-112F19B3629C}"/>
                </a:ext>
              </a:extLst>
            </p:cNvPr>
            <p:cNvSpPr/>
            <p:nvPr/>
          </p:nvSpPr>
          <p:spPr>
            <a:xfrm>
              <a:off x="5779198" y="4956425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2" name="Rechteck 421">
              <a:extLst>
                <a:ext uri="{FF2B5EF4-FFF2-40B4-BE49-F238E27FC236}">
                  <a16:creationId xmlns:a16="http://schemas.microsoft.com/office/drawing/2014/main" id="{C36791D8-099E-468E-902C-23014F180541}"/>
                </a:ext>
              </a:extLst>
            </p:cNvPr>
            <p:cNvSpPr/>
            <p:nvPr/>
          </p:nvSpPr>
          <p:spPr>
            <a:xfrm>
              <a:off x="6209029" y="495642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3" name="Rechteck 422">
              <a:extLst>
                <a:ext uri="{FF2B5EF4-FFF2-40B4-BE49-F238E27FC236}">
                  <a16:creationId xmlns:a16="http://schemas.microsoft.com/office/drawing/2014/main" id="{0E348343-6E5B-41E0-B783-D083C2152869}"/>
                </a:ext>
              </a:extLst>
            </p:cNvPr>
            <p:cNvSpPr/>
            <p:nvPr/>
          </p:nvSpPr>
          <p:spPr>
            <a:xfrm>
              <a:off x="6639767" y="495642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4" name="Rechteck 423">
              <a:extLst>
                <a:ext uri="{FF2B5EF4-FFF2-40B4-BE49-F238E27FC236}">
                  <a16:creationId xmlns:a16="http://schemas.microsoft.com/office/drawing/2014/main" id="{D1DEDC64-59B2-4C7B-A318-4230B0782530}"/>
                </a:ext>
              </a:extLst>
            </p:cNvPr>
            <p:cNvSpPr/>
            <p:nvPr/>
          </p:nvSpPr>
          <p:spPr>
            <a:xfrm>
              <a:off x="7067375" y="4956425"/>
              <a:ext cx="426628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5" name="Rechteck 424">
              <a:extLst>
                <a:ext uri="{FF2B5EF4-FFF2-40B4-BE49-F238E27FC236}">
                  <a16:creationId xmlns:a16="http://schemas.microsoft.com/office/drawing/2014/main" id="{1E0B7586-29C4-403B-A820-A6B55CBD985C}"/>
                </a:ext>
              </a:extLst>
            </p:cNvPr>
            <p:cNvSpPr/>
            <p:nvPr/>
          </p:nvSpPr>
          <p:spPr>
            <a:xfrm>
              <a:off x="4335626" y="4956425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6" name="Rechteck 425">
              <a:extLst>
                <a:ext uri="{FF2B5EF4-FFF2-40B4-BE49-F238E27FC236}">
                  <a16:creationId xmlns:a16="http://schemas.microsoft.com/office/drawing/2014/main" id="{C7440840-618C-405B-916B-E3849717DEC7}"/>
                </a:ext>
              </a:extLst>
            </p:cNvPr>
            <p:cNvSpPr/>
            <p:nvPr/>
          </p:nvSpPr>
          <p:spPr>
            <a:xfrm>
              <a:off x="4627408" y="4956414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7" name="Gerader Verbinder 426">
              <a:extLst>
                <a:ext uri="{FF2B5EF4-FFF2-40B4-BE49-F238E27FC236}">
                  <a16:creationId xmlns:a16="http://schemas.microsoft.com/office/drawing/2014/main" id="{616DD9ED-2557-4459-A051-6BE3C562A662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483176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Gerader Verbinder 427">
              <a:extLst>
                <a:ext uri="{FF2B5EF4-FFF2-40B4-BE49-F238E27FC236}">
                  <a16:creationId xmlns:a16="http://schemas.microsoft.com/office/drawing/2014/main" id="{DD785B3F-66A5-4FFE-A521-F7BA04109588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Gerader Verbinder 428">
              <a:extLst>
                <a:ext uri="{FF2B5EF4-FFF2-40B4-BE49-F238E27FC236}">
                  <a16:creationId xmlns:a16="http://schemas.microsoft.com/office/drawing/2014/main" id="{5D3D34B6-BE9A-484D-A3D6-D5FCC69D377F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Gerader Verbinder 429">
              <a:extLst>
                <a:ext uri="{FF2B5EF4-FFF2-40B4-BE49-F238E27FC236}">
                  <a16:creationId xmlns:a16="http://schemas.microsoft.com/office/drawing/2014/main" id="{4BBABD2B-C112-49B0-9EE0-9F27A597B3CA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Gerader Verbinder 430">
              <a:extLst>
                <a:ext uri="{FF2B5EF4-FFF2-40B4-BE49-F238E27FC236}">
                  <a16:creationId xmlns:a16="http://schemas.microsoft.com/office/drawing/2014/main" id="{C8DDB69A-5CBE-4233-B290-7A01749022FA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Gerader Verbinder 431">
              <a:extLst>
                <a:ext uri="{FF2B5EF4-FFF2-40B4-BE49-F238E27FC236}">
                  <a16:creationId xmlns:a16="http://schemas.microsoft.com/office/drawing/2014/main" id="{6EA5E81B-545D-406B-AE86-ACED2DC553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Gerader Verbinder 432">
              <a:extLst>
                <a:ext uri="{FF2B5EF4-FFF2-40B4-BE49-F238E27FC236}">
                  <a16:creationId xmlns:a16="http://schemas.microsoft.com/office/drawing/2014/main" id="{FFB79CE3-F230-476F-B038-96DEE3590648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4828836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feld 433">
              <a:extLst>
                <a:ext uri="{FF2B5EF4-FFF2-40B4-BE49-F238E27FC236}">
                  <a16:creationId xmlns:a16="http://schemas.microsoft.com/office/drawing/2014/main" id="{DF9F56D7-AEF6-480F-98F4-53E20413056A}"/>
                </a:ext>
              </a:extLst>
            </p:cNvPr>
            <p:cNvSpPr txBox="1"/>
            <p:nvPr/>
          </p:nvSpPr>
          <p:spPr>
            <a:xfrm>
              <a:off x="4335313" y="459491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35" name="Textfeld 434">
              <a:extLst>
                <a:ext uri="{FF2B5EF4-FFF2-40B4-BE49-F238E27FC236}">
                  <a16:creationId xmlns:a16="http://schemas.microsoft.com/office/drawing/2014/main" id="{B6BBF04B-F99F-4ED7-86DF-8E8E61DC1F5F}"/>
                </a:ext>
              </a:extLst>
            </p:cNvPr>
            <p:cNvSpPr txBox="1"/>
            <p:nvPr/>
          </p:nvSpPr>
          <p:spPr>
            <a:xfrm>
              <a:off x="4615883" y="459491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8A84E763-4E5E-4D58-B4A6-1D54EC88483F}"/>
                </a:ext>
              </a:extLst>
            </p:cNvPr>
            <p:cNvSpPr/>
            <p:nvPr/>
          </p:nvSpPr>
          <p:spPr>
            <a:xfrm>
              <a:off x="4916742" y="519606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0A888F15-DD8C-4883-98F6-5AD7276E12CB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543812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Textfeld 437">
              <a:extLst>
                <a:ext uri="{FF2B5EF4-FFF2-40B4-BE49-F238E27FC236}">
                  <a16:creationId xmlns:a16="http://schemas.microsoft.com/office/drawing/2014/main" id="{9662EDBC-A67A-4CF8-A957-0F90DA382049}"/>
                </a:ext>
              </a:extLst>
            </p:cNvPr>
            <p:cNvSpPr txBox="1"/>
            <p:nvPr/>
          </p:nvSpPr>
          <p:spPr>
            <a:xfrm>
              <a:off x="4998861" y="555369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439" name="Textfeld 438">
              <a:extLst>
                <a:ext uri="{FF2B5EF4-FFF2-40B4-BE49-F238E27FC236}">
                  <a16:creationId xmlns:a16="http://schemas.microsoft.com/office/drawing/2014/main" id="{AC806DC6-4E0E-4F68-859D-85DA09839ECD}"/>
                </a:ext>
              </a:extLst>
            </p:cNvPr>
            <p:cNvSpPr txBox="1"/>
            <p:nvPr/>
          </p:nvSpPr>
          <p:spPr>
            <a:xfrm>
              <a:off x="5433217" y="555369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440" name="Textfeld 439">
              <a:extLst>
                <a:ext uri="{FF2B5EF4-FFF2-40B4-BE49-F238E27FC236}">
                  <a16:creationId xmlns:a16="http://schemas.microsoft.com/office/drawing/2014/main" id="{DF755056-B22B-410B-B621-680E4E08944F}"/>
                </a:ext>
              </a:extLst>
            </p:cNvPr>
            <p:cNvSpPr txBox="1"/>
            <p:nvPr/>
          </p:nvSpPr>
          <p:spPr>
            <a:xfrm>
              <a:off x="5892184" y="555369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441" name="Textfeld 440">
              <a:extLst>
                <a:ext uri="{FF2B5EF4-FFF2-40B4-BE49-F238E27FC236}">
                  <a16:creationId xmlns:a16="http://schemas.microsoft.com/office/drawing/2014/main" id="{AA59AD50-3A0B-4157-9ED9-DF900F95325C}"/>
                </a:ext>
              </a:extLst>
            </p:cNvPr>
            <p:cNvSpPr txBox="1"/>
            <p:nvPr/>
          </p:nvSpPr>
          <p:spPr>
            <a:xfrm>
              <a:off x="6307487" y="555369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442" name="Textfeld 441">
              <a:extLst>
                <a:ext uri="{FF2B5EF4-FFF2-40B4-BE49-F238E27FC236}">
                  <a16:creationId xmlns:a16="http://schemas.microsoft.com/office/drawing/2014/main" id="{6D8E8AD1-5EF4-480D-8558-142BF5A4FAE3}"/>
                </a:ext>
              </a:extLst>
            </p:cNvPr>
            <p:cNvSpPr txBox="1"/>
            <p:nvPr/>
          </p:nvSpPr>
          <p:spPr>
            <a:xfrm>
              <a:off x="6728737" y="555369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443" name="Textfeld 442">
              <a:extLst>
                <a:ext uri="{FF2B5EF4-FFF2-40B4-BE49-F238E27FC236}">
                  <a16:creationId xmlns:a16="http://schemas.microsoft.com/office/drawing/2014/main" id="{6B24EA32-5C31-40B4-944C-C88E6863DE23}"/>
                </a:ext>
              </a:extLst>
            </p:cNvPr>
            <p:cNvSpPr txBox="1"/>
            <p:nvPr/>
          </p:nvSpPr>
          <p:spPr>
            <a:xfrm>
              <a:off x="7162337" y="555369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444" name="Rechteck 443">
              <a:extLst>
                <a:ext uri="{FF2B5EF4-FFF2-40B4-BE49-F238E27FC236}">
                  <a16:creationId xmlns:a16="http://schemas.microsoft.com/office/drawing/2014/main" id="{D9C98833-CCB6-409B-AC36-19E31E33AC8C}"/>
                </a:ext>
              </a:extLst>
            </p:cNvPr>
            <p:cNvSpPr/>
            <p:nvPr/>
          </p:nvSpPr>
          <p:spPr>
            <a:xfrm>
              <a:off x="5347480" y="519606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hteck 444">
              <a:extLst>
                <a:ext uri="{FF2B5EF4-FFF2-40B4-BE49-F238E27FC236}">
                  <a16:creationId xmlns:a16="http://schemas.microsoft.com/office/drawing/2014/main" id="{C0B5ED7F-406A-4FB6-8226-900CE369025D}"/>
                </a:ext>
              </a:extLst>
            </p:cNvPr>
            <p:cNvSpPr/>
            <p:nvPr/>
          </p:nvSpPr>
          <p:spPr>
            <a:xfrm>
              <a:off x="5777937" y="5196065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id="{4CB54716-F490-4C89-A7D5-83F8216E18C4}"/>
                </a:ext>
              </a:extLst>
            </p:cNvPr>
            <p:cNvSpPr/>
            <p:nvPr/>
          </p:nvSpPr>
          <p:spPr>
            <a:xfrm>
              <a:off x="6207768" y="519606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7" name="Rechteck 446">
              <a:extLst>
                <a:ext uri="{FF2B5EF4-FFF2-40B4-BE49-F238E27FC236}">
                  <a16:creationId xmlns:a16="http://schemas.microsoft.com/office/drawing/2014/main" id="{AEE78807-5CED-41FD-85BD-6485A04B0729}"/>
                </a:ext>
              </a:extLst>
            </p:cNvPr>
            <p:cNvSpPr/>
            <p:nvPr/>
          </p:nvSpPr>
          <p:spPr>
            <a:xfrm>
              <a:off x="6638506" y="519606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D5517EDB-BFA7-4E2B-8CA3-F0AE9BB668EA}"/>
                </a:ext>
              </a:extLst>
            </p:cNvPr>
            <p:cNvSpPr/>
            <p:nvPr/>
          </p:nvSpPr>
          <p:spPr>
            <a:xfrm>
              <a:off x="7067375" y="5196065"/>
              <a:ext cx="430379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4703AADA-796E-4ABC-9DC9-A2761CE4597C}"/>
                </a:ext>
              </a:extLst>
            </p:cNvPr>
            <p:cNvSpPr/>
            <p:nvPr/>
          </p:nvSpPr>
          <p:spPr>
            <a:xfrm>
              <a:off x="4335626" y="5196065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59726DB1-F1D1-4FB5-85AF-AB9602665DDF}"/>
                </a:ext>
              </a:extLst>
            </p:cNvPr>
            <p:cNvSpPr/>
            <p:nvPr/>
          </p:nvSpPr>
          <p:spPr>
            <a:xfrm>
              <a:off x="4626147" y="5196054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C30EB5C9-8DF4-4203-99D7-DAE72FAC9CD3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543812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Gerader Verbinder 451">
              <a:extLst>
                <a:ext uri="{FF2B5EF4-FFF2-40B4-BE49-F238E27FC236}">
                  <a16:creationId xmlns:a16="http://schemas.microsoft.com/office/drawing/2014/main" id="{8A47BD8E-E774-4B4B-B6E0-88D5E4445BCA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Gerader Verbinder 452">
              <a:extLst>
                <a:ext uri="{FF2B5EF4-FFF2-40B4-BE49-F238E27FC236}">
                  <a16:creationId xmlns:a16="http://schemas.microsoft.com/office/drawing/2014/main" id="{87027726-7F64-4818-95CF-FEB7995E65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F90AEF46-F10F-476B-B3D3-405044CA9709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B15C6535-0ECF-43BA-99F5-6028485448FA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F3C38B18-D69E-457D-BB62-4192A6A1575B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6B69C470-A845-48BF-A593-07BEDF24C0F7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5435194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Textfeld 457">
              <a:extLst>
                <a:ext uri="{FF2B5EF4-FFF2-40B4-BE49-F238E27FC236}">
                  <a16:creationId xmlns:a16="http://schemas.microsoft.com/office/drawing/2014/main" id="{6C354103-6CC3-4EED-A8FA-E75F1DFE78C0}"/>
                </a:ext>
              </a:extLst>
            </p:cNvPr>
            <p:cNvSpPr txBox="1"/>
            <p:nvPr/>
          </p:nvSpPr>
          <p:spPr>
            <a:xfrm>
              <a:off x="4334052" y="555369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59" name="Textfeld 458">
              <a:extLst>
                <a:ext uri="{FF2B5EF4-FFF2-40B4-BE49-F238E27FC236}">
                  <a16:creationId xmlns:a16="http://schemas.microsoft.com/office/drawing/2014/main" id="{46950554-73AA-408A-879D-33B66714AFDA}"/>
                </a:ext>
              </a:extLst>
            </p:cNvPr>
            <p:cNvSpPr txBox="1"/>
            <p:nvPr/>
          </p:nvSpPr>
          <p:spPr>
            <a:xfrm>
              <a:off x="4614622" y="555369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72" name="Gruppieren 571">
            <a:extLst>
              <a:ext uri="{FF2B5EF4-FFF2-40B4-BE49-F238E27FC236}">
                <a16:creationId xmlns:a16="http://schemas.microsoft.com/office/drawing/2014/main" id="{F1E21926-2D1A-478E-8695-E249EB9DDEA8}"/>
              </a:ext>
            </a:extLst>
          </p:cNvPr>
          <p:cNvGrpSpPr/>
          <p:nvPr/>
        </p:nvGrpSpPr>
        <p:grpSpPr>
          <a:xfrm>
            <a:off x="8058657" y="1917020"/>
            <a:ext cx="3163702" cy="1220390"/>
            <a:chOff x="8058657" y="1917020"/>
            <a:chExt cx="3163702" cy="1220390"/>
          </a:xfrm>
        </p:grpSpPr>
        <p:sp>
          <p:nvSpPr>
            <p:cNvPr id="460" name="Rechteck 459">
              <a:extLst>
                <a:ext uri="{FF2B5EF4-FFF2-40B4-BE49-F238E27FC236}">
                  <a16:creationId xmlns:a16="http://schemas.microsoft.com/office/drawing/2014/main" id="{1DE46025-76AA-478F-A40C-938229B10BAE}"/>
                </a:ext>
              </a:extLst>
            </p:cNvPr>
            <p:cNvSpPr/>
            <p:nvPr/>
          </p:nvSpPr>
          <p:spPr>
            <a:xfrm>
              <a:off x="8642608" y="227853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61" name="Gerader Verbinder 460">
              <a:extLst>
                <a:ext uri="{FF2B5EF4-FFF2-40B4-BE49-F238E27FC236}">
                  <a16:creationId xmlns:a16="http://schemas.microsoft.com/office/drawing/2014/main" id="{6D053584-1FE6-4EFE-A702-36798156493C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36" y="215387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feld 461">
              <a:extLst>
                <a:ext uri="{FF2B5EF4-FFF2-40B4-BE49-F238E27FC236}">
                  <a16:creationId xmlns:a16="http://schemas.microsoft.com/office/drawing/2014/main" id="{62B68A2F-ABE2-4DE3-AE2B-D9EF82322B94}"/>
                </a:ext>
              </a:extLst>
            </p:cNvPr>
            <p:cNvSpPr txBox="1"/>
            <p:nvPr/>
          </p:nvSpPr>
          <p:spPr>
            <a:xfrm>
              <a:off x="8724727" y="191702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4BFA0B67-69F6-423E-81C1-1A64E0D907D3}"/>
                </a:ext>
              </a:extLst>
            </p:cNvPr>
            <p:cNvSpPr txBox="1"/>
            <p:nvPr/>
          </p:nvSpPr>
          <p:spPr>
            <a:xfrm>
              <a:off x="9159083" y="19170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464" name="Textfeld 463">
              <a:extLst>
                <a:ext uri="{FF2B5EF4-FFF2-40B4-BE49-F238E27FC236}">
                  <a16:creationId xmlns:a16="http://schemas.microsoft.com/office/drawing/2014/main" id="{64DC660E-B530-4A33-BD47-D2F28E8870F1}"/>
                </a:ext>
              </a:extLst>
            </p:cNvPr>
            <p:cNvSpPr txBox="1"/>
            <p:nvPr/>
          </p:nvSpPr>
          <p:spPr>
            <a:xfrm>
              <a:off x="9589475" y="191702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465" name="Textfeld 464">
              <a:extLst>
                <a:ext uri="{FF2B5EF4-FFF2-40B4-BE49-F238E27FC236}">
                  <a16:creationId xmlns:a16="http://schemas.microsoft.com/office/drawing/2014/main" id="{20EFB7ED-7521-4E8C-9B0B-0E811C813DBA}"/>
                </a:ext>
              </a:extLst>
            </p:cNvPr>
            <p:cNvSpPr txBox="1"/>
            <p:nvPr/>
          </p:nvSpPr>
          <p:spPr>
            <a:xfrm>
              <a:off x="10023828" y="1917020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466" name="Textfeld 465">
              <a:extLst>
                <a:ext uri="{FF2B5EF4-FFF2-40B4-BE49-F238E27FC236}">
                  <a16:creationId xmlns:a16="http://schemas.microsoft.com/office/drawing/2014/main" id="{E7B001D1-C76B-4196-9641-6DFD48226763}"/>
                </a:ext>
              </a:extLst>
            </p:cNvPr>
            <p:cNvSpPr txBox="1"/>
            <p:nvPr/>
          </p:nvSpPr>
          <p:spPr>
            <a:xfrm>
              <a:off x="10454603" y="191702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467" name="Textfeld 466">
              <a:extLst>
                <a:ext uri="{FF2B5EF4-FFF2-40B4-BE49-F238E27FC236}">
                  <a16:creationId xmlns:a16="http://schemas.microsoft.com/office/drawing/2014/main" id="{0E65D596-4546-4202-ACF6-2AEEECC5BEC9}"/>
                </a:ext>
              </a:extLst>
            </p:cNvPr>
            <p:cNvSpPr txBox="1"/>
            <p:nvPr/>
          </p:nvSpPr>
          <p:spPr>
            <a:xfrm>
              <a:off x="10888203" y="191702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0180EE59-3EDE-4317-8C06-897EECD269E5}"/>
                </a:ext>
              </a:extLst>
            </p:cNvPr>
            <p:cNvSpPr/>
            <p:nvPr/>
          </p:nvSpPr>
          <p:spPr>
            <a:xfrm>
              <a:off x="9073346" y="227853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id="{69C76CA6-D60C-4D7B-B725-CB27768D45E1}"/>
                </a:ext>
              </a:extLst>
            </p:cNvPr>
            <p:cNvSpPr/>
            <p:nvPr/>
          </p:nvSpPr>
          <p:spPr>
            <a:xfrm>
              <a:off x="9503803" y="2278534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3D29405B-AB7D-4FF8-81BF-C81CF263A067}"/>
                </a:ext>
              </a:extLst>
            </p:cNvPr>
            <p:cNvSpPr/>
            <p:nvPr/>
          </p:nvSpPr>
          <p:spPr>
            <a:xfrm>
              <a:off x="9933634" y="2278534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3D0303BB-7AAA-43B3-B9CB-A816394EE796}"/>
                </a:ext>
              </a:extLst>
            </p:cNvPr>
            <p:cNvSpPr/>
            <p:nvPr/>
          </p:nvSpPr>
          <p:spPr>
            <a:xfrm>
              <a:off x="10364372" y="2278534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9BBC45C4-1200-40F0-970B-7125D0E4A274}"/>
                </a:ext>
              </a:extLst>
            </p:cNvPr>
            <p:cNvSpPr/>
            <p:nvPr/>
          </p:nvSpPr>
          <p:spPr>
            <a:xfrm>
              <a:off x="10791980" y="2278534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id="{6E5EEF0E-9DB8-49FB-9DBF-B20D3911A80A}"/>
                </a:ext>
              </a:extLst>
            </p:cNvPr>
            <p:cNvSpPr/>
            <p:nvPr/>
          </p:nvSpPr>
          <p:spPr>
            <a:xfrm>
              <a:off x="8060231" y="2278534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4" name="Rechteck 473">
              <a:extLst>
                <a:ext uri="{FF2B5EF4-FFF2-40B4-BE49-F238E27FC236}">
                  <a16:creationId xmlns:a16="http://schemas.microsoft.com/office/drawing/2014/main" id="{F56D78D9-D093-4458-AE9B-337761F06F8E}"/>
                </a:ext>
              </a:extLst>
            </p:cNvPr>
            <p:cNvSpPr/>
            <p:nvPr/>
          </p:nvSpPr>
          <p:spPr>
            <a:xfrm>
              <a:off x="8352013" y="2278523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5" name="Gerader Verbinder 474">
              <a:extLst>
                <a:ext uri="{FF2B5EF4-FFF2-40B4-BE49-F238E27FC236}">
                  <a16:creationId xmlns:a16="http://schemas.microsoft.com/office/drawing/2014/main" id="{B7459FA1-882E-4878-8F42-6029F9068C32}"/>
                </a:ext>
              </a:extLst>
            </p:cNvPr>
            <p:cNvCxnSpPr>
              <a:cxnSpLocks/>
            </p:cNvCxnSpPr>
            <p:nvPr/>
          </p:nvCxnSpPr>
          <p:spPr>
            <a:xfrm>
              <a:off x="8490735" y="215387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r Verbinder 475">
              <a:extLst>
                <a:ext uri="{FF2B5EF4-FFF2-40B4-BE49-F238E27FC236}">
                  <a16:creationId xmlns:a16="http://schemas.microsoft.com/office/drawing/2014/main" id="{4AB33A18-CC26-45A2-8ACC-B75140CE239D}"/>
                </a:ext>
              </a:extLst>
            </p:cNvPr>
            <p:cNvCxnSpPr>
              <a:cxnSpLocks/>
            </p:cNvCxnSpPr>
            <p:nvPr/>
          </p:nvCxnSpPr>
          <p:spPr>
            <a:xfrm>
              <a:off x="8857276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Gerader Verbinder 476">
              <a:extLst>
                <a:ext uri="{FF2B5EF4-FFF2-40B4-BE49-F238E27FC236}">
                  <a16:creationId xmlns:a16="http://schemas.microsoft.com/office/drawing/2014/main" id="{328438D5-C749-4E45-A150-D8DA83FD9C7B}"/>
                </a:ext>
              </a:extLst>
            </p:cNvPr>
            <p:cNvCxnSpPr>
              <a:cxnSpLocks/>
            </p:cNvCxnSpPr>
            <p:nvPr/>
          </p:nvCxnSpPr>
          <p:spPr>
            <a:xfrm>
              <a:off x="9289054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Gerader Verbinder 477">
              <a:extLst>
                <a:ext uri="{FF2B5EF4-FFF2-40B4-BE49-F238E27FC236}">
                  <a16:creationId xmlns:a16="http://schemas.microsoft.com/office/drawing/2014/main" id="{E8959684-EA5B-46FA-9A05-708DF844EA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9511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Gerader Verbinder 478">
              <a:extLst>
                <a:ext uri="{FF2B5EF4-FFF2-40B4-BE49-F238E27FC236}">
                  <a16:creationId xmlns:a16="http://schemas.microsoft.com/office/drawing/2014/main" id="{61D34A25-2F4C-4301-AF97-13D7EF03AD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289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r Verbinder 479">
              <a:extLst>
                <a:ext uri="{FF2B5EF4-FFF2-40B4-BE49-F238E27FC236}">
                  <a16:creationId xmlns:a16="http://schemas.microsoft.com/office/drawing/2014/main" id="{0FB88FC5-6F19-4C84-B177-C6E1295B06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080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r Verbinder 480">
              <a:extLst>
                <a:ext uri="{FF2B5EF4-FFF2-40B4-BE49-F238E27FC236}">
                  <a16:creationId xmlns:a16="http://schemas.microsoft.com/office/drawing/2014/main" id="{C6443730-97A5-4C9E-9F0F-2F504B3A05A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858" y="21509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Textfeld 481">
              <a:extLst>
                <a:ext uri="{FF2B5EF4-FFF2-40B4-BE49-F238E27FC236}">
                  <a16:creationId xmlns:a16="http://schemas.microsoft.com/office/drawing/2014/main" id="{58A173A6-5657-4263-9083-60730D3BACFF}"/>
                </a:ext>
              </a:extLst>
            </p:cNvPr>
            <p:cNvSpPr txBox="1"/>
            <p:nvPr/>
          </p:nvSpPr>
          <p:spPr>
            <a:xfrm>
              <a:off x="8059918" y="191702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83" name="Textfeld 482">
              <a:extLst>
                <a:ext uri="{FF2B5EF4-FFF2-40B4-BE49-F238E27FC236}">
                  <a16:creationId xmlns:a16="http://schemas.microsoft.com/office/drawing/2014/main" id="{BF2D107B-CB7B-4FE4-9DF2-6CB3644758D1}"/>
                </a:ext>
              </a:extLst>
            </p:cNvPr>
            <p:cNvSpPr txBox="1"/>
            <p:nvPr/>
          </p:nvSpPr>
          <p:spPr>
            <a:xfrm>
              <a:off x="8340488" y="191702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5C766369-7ED7-4996-999F-21FCE6AAF044}"/>
                </a:ext>
              </a:extLst>
            </p:cNvPr>
            <p:cNvSpPr/>
            <p:nvPr/>
          </p:nvSpPr>
          <p:spPr>
            <a:xfrm>
              <a:off x="8641347" y="251817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5" name="Gerader Verbinder 484">
              <a:extLst>
                <a:ext uri="{FF2B5EF4-FFF2-40B4-BE49-F238E27FC236}">
                  <a16:creationId xmlns:a16="http://schemas.microsoft.com/office/drawing/2014/main" id="{BB8C7770-EF0C-4DAF-8486-2E39F031E63E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75" y="276023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feld 485">
              <a:extLst>
                <a:ext uri="{FF2B5EF4-FFF2-40B4-BE49-F238E27FC236}">
                  <a16:creationId xmlns:a16="http://schemas.microsoft.com/office/drawing/2014/main" id="{87408F48-6E22-44E3-8887-AA26B4FA8097}"/>
                </a:ext>
              </a:extLst>
            </p:cNvPr>
            <p:cNvSpPr txBox="1"/>
            <p:nvPr/>
          </p:nvSpPr>
          <p:spPr>
            <a:xfrm>
              <a:off x="8723466" y="28758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487" name="Textfeld 486">
              <a:extLst>
                <a:ext uri="{FF2B5EF4-FFF2-40B4-BE49-F238E27FC236}">
                  <a16:creationId xmlns:a16="http://schemas.microsoft.com/office/drawing/2014/main" id="{EDE4B00B-E885-4FFF-BE6A-37FCFD1E2E8E}"/>
                </a:ext>
              </a:extLst>
            </p:cNvPr>
            <p:cNvSpPr txBox="1"/>
            <p:nvPr/>
          </p:nvSpPr>
          <p:spPr>
            <a:xfrm>
              <a:off x="9157822" y="287580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488" name="Textfeld 487">
              <a:extLst>
                <a:ext uri="{FF2B5EF4-FFF2-40B4-BE49-F238E27FC236}">
                  <a16:creationId xmlns:a16="http://schemas.microsoft.com/office/drawing/2014/main" id="{E76F7EBF-DB43-4A45-9521-F5885A45D6F6}"/>
                </a:ext>
              </a:extLst>
            </p:cNvPr>
            <p:cNvSpPr txBox="1"/>
            <p:nvPr/>
          </p:nvSpPr>
          <p:spPr>
            <a:xfrm>
              <a:off x="9616789" y="287580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489" name="Textfeld 488">
              <a:extLst>
                <a:ext uri="{FF2B5EF4-FFF2-40B4-BE49-F238E27FC236}">
                  <a16:creationId xmlns:a16="http://schemas.microsoft.com/office/drawing/2014/main" id="{1E744BFB-1492-4B95-B4CF-3A90B46A729A}"/>
                </a:ext>
              </a:extLst>
            </p:cNvPr>
            <p:cNvSpPr txBox="1"/>
            <p:nvPr/>
          </p:nvSpPr>
          <p:spPr>
            <a:xfrm>
              <a:off x="10032092" y="2875800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490" name="Textfeld 489">
              <a:extLst>
                <a:ext uri="{FF2B5EF4-FFF2-40B4-BE49-F238E27FC236}">
                  <a16:creationId xmlns:a16="http://schemas.microsoft.com/office/drawing/2014/main" id="{85A56ED5-A7E4-4DEC-9628-524C50CA2D55}"/>
                </a:ext>
              </a:extLst>
            </p:cNvPr>
            <p:cNvSpPr txBox="1"/>
            <p:nvPr/>
          </p:nvSpPr>
          <p:spPr>
            <a:xfrm>
              <a:off x="10453342" y="28758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491" name="Textfeld 490">
              <a:extLst>
                <a:ext uri="{FF2B5EF4-FFF2-40B4-BE49-F238E27FC236}">
                  <a16:creationId xmlns:a16="http://schemas.microsoft.com/office/drawing/2014/main" id="{A31E3B10-9E34-475D-BDE7-31B5BEED4384}"/>
                </a:ext>
              </a:extLst>
            </p:cNvPr>
            <p:cNvSpPr txBox="1"/>
            <p:nvPr/>
          </p:nvSpPr>
          <p:spPr>
            <a:xfrm>
              <a:off x="10886942" y="2875800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A5C66186-F274-470A-BFA2-4FBA8AEA1973}"/>
                </a:ext>
              </a:extLst>
            </p:cNvPr>
            <p:cNvSpPr/>
            <p:nvPr/>
          </p:nvSpPr>
          <p:spPr>
            <a:xfrm>
              <a:off x="9072085" y="251817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3" name="Rechteck 492">
              <a:extLst>
                <a:ext uri="{FF2B5EF4-FFF2-40B4-BE49-F238E27FC236}">
                  <a16:creationId xmlns:a16="http://schemas.microsoft.com/office/drawing/2014/main" id="{3888AE0B-1EB4-4CCB-9AE1-75B173B310C9}"/>
                </a:ext>
              </a:extLst>
            </p:cNvPr>
            <p:cNvSpPr/>
            <p:nvPr/>
          </p:nvSpPr>
          <p:spPr>
            <a:xfrm>
              <a:off x="9502542" y="2518174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EBF97430-477B-4484-992F-5239F8A05173}"/>
                </a:ext>
              </a:extLst>
            </p:cNvPr>
            <p:cNvSpPr/>
            <p:nvPr/>
          </p:nvSpPr>
          <p:spPr>
            <a:xfrm>
              <a:off x="9932373" y="2518174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CA674546-ABA9-4A83-BCED-9414B7B6E234}"/>
                </a:ext>
              </a:extLst>
            </p:cNvPr>
            <p:cNvSpPr/>
            <p:nvPr/>
          </p:nvSpPr>
          <p:spPr>
            <a:xfrm>
              <a:off x="10363111" y="2518174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3F495118-8304-4480-92B3-BBAFF93954C9}"/>
                </a:ext>
              </a:extLst>
            </p:cNvPr>
            <p:cNvSpPr/>
            <p:nvPr/>
          </p:nvSpPr>
          <p:spPr>
            <a:xfrm>
              <a:off x="10791980" y="2518174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F8113DA5-8DE9-4FB2-BA27-5F9ADF625655}"/>
                </a:ext>
              </a:extLst>
            </p:cNvPr>
            <p:cNvSpPr/>
            <p:nvPr/>
          </p:nvSpPr>
          <p:spPr>
            <a:xfrm>
              <a:off x="8060231" y="2518174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0C5E5E75-C049-4D5E-B0EA-17748BB4EDDF}"/>
                </a:ext>
              </a:extLst>
            </p:cNvPr>
            <p:cNvSpPr/>
            <p:nvPr/>
          </p:nvSpPr>
          <p:spPr>
            <a:xfrm>
              <a:off x="8350752" y="2518163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9" name="Gerader Verbinder 498">
              <a:extLst>
                <a:ext uri="{FF2B5EF4-FFF2-40B4-BE49-F238E27FC236}">
                  <a16:creationId xmlns:a16="http://schemas.microsoft.com/office/drawing/2014/main" id="{4EFAED95-3771-4E21-B50B-365F29DC9F44}"/>
                </a:ext>
              </a:extLst>
            </p:cNvPr>
            <p:cNvCxnSpPr>
              <a:cxnSpLocks/>
            </p:cNvCxnSpPr>
            <p:nvPr/>
          </p:nvCxnSpPr>
          <p:spPr>
            <a:xfrm>
              <a:off x="8489474" y="276023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Gerader Verbinder 499">
              <a:extLst>
                <a:ext uri="{FF2B5EF4-FFF2-40B4-BE49-F238E27FC236}">
                  <a16:creationId xmlns:a16="http://schemas.microsoft.com/office/drawing/2014/main" id="{40BCF15A-AAFC-4B41-814B-2C7E59D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8856015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Gerader Verbinder 500">
              <a:extLst>
                <a:ext uri="{FF2B5EF4-FFF2-40B4-BE49-F238E27FC236}">
                  <a16:creationId xmlns:a16="http://schemas.microsoft.com/office/drawing/2014/main" id="{059AEA53-5AFB-4209-9BAE-912BA4165B6E}"/>
                </a:ext>
              </a:extLst>
            </p:cNvPr>
            <p:cNvCxnSpPr>
              <a:cxnSpLocks/>
            </p:cNvCxnSpPr>
            <p:nvPr/>
          </p:nvCxnSpPr>
          <p:spPr>
            <a:xfrm>
              <a:off x="9287793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Gerader Verbinder 501">
              <a:extLst>
                <a:ext uri="{FF2B5EF4-FFF2-40B4-BE49-F238E27FC236}">
                  <a16:creationId xmlns:a16="http://schemas.microsoft.com/office/drawing/2014/main" id="{98B9C59F-3ABC-48D9-BE48-10932013102C}"/>
                </a:ext>
              </a:extLst>
            </p:cNvPr>
            <p:cNvCxnSpPr>
              <a:cxnSpLocks/>
            </p:cNvCxnSpPr>
            <p:nvPr/>
          </p:nvCxnSpPr>
          <p:spPr>
            <a:xfrm>
              <a:off x="9718250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Gerader Verbinder 502">
              <a:extLst>
                <a:ext uri="{FF2B5EF4-FFF2-40B4-BE49-F238E27FC236}">
                  <a16:creationId xmlns:a16="http://schemas.microsoft.com/office/drawing/2014/main" id="{80B804B4-EEA5-4FAA-823D-337333312AD4}"/>
                </a:ext>
              </a:extLst>
            </p:cNvPr>
            <p:cNvCxnSpPr>
              <a:cxnSpLocks/>
            </p:cNvCxnSpPr>
            <p:nvPr/>
          </p:nvCxnSpPr>
          <p:spPr>
            <a:xfrm>
              <a:off x="10150028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Gerader Verbinder 503">
              <a:extLst>
                <a:ext uri="{FF2B5EF4-FFF2-40B4-BE49-F238E27FC236}">
                  <a16:creationId xmlns:a16="http://schemas.microsoft.com/office/drawing/2014/main" id="{CDE5FAEB-B14D-4E4C-B811-A0B818BFFB24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819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Gerader Verbinder 504">
              <a:extLst>
                <a:ext uri="{FF2B5EF4-FFF2-40B4-BE49-F238E27FC236}">
                  <a16:creationId xmlns:a16="http://schemas.microsoft.com/office/drawing/2014/main" id="{F0E1DA12-B66A-4036-BC59-9D35359CBF0E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97" y="275730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feld 505">
              <a:extLst>
                <a:ext uri="{FF2B5EF4-FFF2-40B4-BE49-F238E27FC236}">
                  <a16:creationId xmlns:a16="http://schemas.microsoft.com/office/drawing/2014/main" id="{8F535F72-6D32-437C-B676-745FC60F174C}"/>
                </a:ext>
              </a:extLst>
            </p:cNvPr>
            <p:cNvSpPr txBox="1"/>
            <p:nvPr/>
          </p:nvSpPr>
          <p:spPr>
            <a:xfrm>
              <a:off x="8058657" y="287580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07" name="Textfeld 506">
              <a:extLst>
                <a:ext uri="{FF2B5EF4-FFF2-40B4-BE49-F238E27FC236}">
                  <a16:creationId xmlns:a16="http://schemas.microsoft.com/office/drawing/2014/main" id="{8D603E6B-30B3-4FB5-AD0F-5D4F57C05343}"/>
                </a:ext>
              </a:extLst>
            </p:cNvPr>
            <p:cNvSpPr txBox="1"/>
            <p:nvPr/>
          </p:nvSpPr>
          <p:spPr>
            <a:xfrm>
              <a:off x="8339227" y="287580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73" name="Gruppieren 572">
            <a:extLst>
              <a:ext uri="{FF2B5EF4-FFF2-40B4-BE49-F238E27FC236}">
                <a16:creationId xmlns:a16="http://schemas.microsoft.com/office/drawing/2014/main" id="{2320FA6C-B7C4-4465-A433-3B45DC572DC6}"/>
              </a:ext>
            </a:extLst>
          </p:cNvPr>
          <p:cNvGrpSpPr/>
          <p:nvPr/>
        </p:nvGrpSpPr>
        <p:grpSpPr>
          <a:xfrm>
            <a:off x="8058657" y="3082525"/>
            <a:ext cx="3163702" cy="1220390"/>
            <a:chOff x="8058657" y="3222007"/>
            <a:chExt cx="3163702" cy="1220390"/>
          </a:xfrm>
        </p:grpSpPr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7E47ADFB-AE61-484F-BBC0-99548F36F066}"/>
                </a:ext>
              </a:extLst>
            </p:cNvPr>
            <p:cNvSpPr/>
            <p:nvPr/>
          </p:nvSpPr>
          <p:spPr>
            <a:xfrm>
              <a:off x="8642608" y="3583521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9" name="Gerader Verbinder 508">
              <a:extLst>
                <a:ext uri="{FF2B5EF4-FFF2-40B4-BE49-F238E27FC236}">
                  <a16:creationId xmlns:a16="http://schemas.microsoft.com/office/drawing/2014/main" id="{1BC91C2A-9E92-4564-BC37-2662AE934C60}"/>
                </a:ext>
              </a:extLst>
            </p:cNvPr>
            <p:cNvCxnSpPr>
              <a:cxnSpLocks/>
            </p:cNvCxnSpPr>
            <p:nvPr/>
          </p:nvCxnSpPr>
          <p:spPr>
            <a:xfrm>
              <a:off x="8205936" y="345886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Textfeld 509">
              <a:extLst>
                <a:ext uri="{FF2B5EF4-FFF2-40B4-BE49-F238E27FC236}">
                  <a16:creationId xmlns:a16="http://schemas.microsoft.com/office/drawing/2014/main" id="{5D343B9B-5878-417E-BFC7-29028A453FD8}"/>
                </a:ext>
              </a:extLst>
            </p:cNvPr>
            <p:cNvSpPr txBox="1"/>
            <p:nvPr/>
          </p:nvSpPr>
          <p:spPr>
            <a:xfrm>
              <a:off x="8724727" y="3222007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511" name="Textfeld 510">
              <a:extLst>
                <a:ext uri="{FF2B5EF4-FFF2-40B4-BE49-F238E27FC236}">
                  <a16:creationId xmlns:a16="http://schemas.microsoft.com/office/drawing/2014/main" id="{F8910B83-5B21-440C-A5D7-9C5DFA8B1156}"/>
                </a:ext>
              </a:extLst>
            </p:cNvPr>
            <p:cNvSpPr txBox="1"/>
            <p:nvPr/>
          </p:nvSpPr>
          <p:spPr>
            <a:xfrm>
              <a:off x="9159083" y="322200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512" name="Textfeld 511">
              <a:extLst>
                <a:ext uri="{FF2B5EF4-FFF2-40B4-BE49-F238E27FC236}">
                  <a16:creationId xmlns:a16="http://schemas.microsoft.com/office/drawing/2014/main" id="{6AEFCB9E-E6EE-4477-9CF8-5C02BCBFAC2E}"/>
                </a:ext>
              </a:extLst>
            </p:cNvPr>
            <p:cNvSpPr txBox="1"/>
            <p:nvPr/>
          </p:nvSpPr>
          <p:spPr>
            <a:xfrm>
              <a:off x="9589475" y="3222007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513" name="Textfeld 512">
              <a:extLst>
                <a:ext uri="{FF2B5EF4-FFF2-40B4-BE49-F238E27FC236}">
                  <a16:creationId xmlns:a16="http://schemas.microsoft.com/office/drawing/2014/main" id="{56ABDB17-7AFB-4929-9AB5-2FBFA1402690}"/>
                </a:ext>
              </a:extLst>
            </p:cNvPr>
            <p:cNvSpPr txBox="1"/>
            <p:nvPr/>
          </p:nvSpPr>
          <p:spPr>
            <a:xfrm>
              <a:off x="10023828" y="3222007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514" name="Textfeld 513">
              <a:extLst>
                <a:ext uri="{FF2B5EF4-FFF2-40B4-BE49-F238E27FC236}">
                  <a16:creationId xmlns:a16="http://schemas.microsoft.com/office/drawing/2014/main" id="{220D95FF-EB01-4755-910C-E215097BCD74}"/>
                </a:ext>
              </a:extLst>
            </p:cNvPr>
            <p:cNvSpPr txBox="1"/>
            <p:nvPr/>
          </p:nvSpPr>
          <p:spPr>
            <a:xfrm>
              <a:off x="10454603" y="322200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515" name="Textfeld 514">
              <a:extLst>
                <a:ext uri="{FF2B5EF4-FFF2-40B4-BE49-F238E27FC236}">
                  <a16:creationId xmlns:a16="http://schemas.microsoft.com/office/drawing/2014/main" id="{EC3E5068-AFF8-45C2-9AA3-7F7B90B29355}"/>
                </a:ext>
              </a:extLst>
            </p:cNvPr>
            <p:cNvSpPr txBox="1"/>
            <p:nvPr/>
          </p:nvSpPr>
          <p:spPr>
            <a:xfrm>
              <a:off x="10888203" y="322200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516" name="Rechteck 515">
              <a:extLst>
                <a:ext uri="{FF2B5EF4-FFF2-40B4-BE49-F238E27FC236}">
                  <a16:creationId xmlns:a16="http://schemas.microsoft.com/office/drawing/2014/main" id="{A059034C-EDA9-46C2-A9C9-8F7CF91F39ED}"/>
                </a:ext>
              </a:extLst>
            </p:cNvPr>
            <p:cNvSpPr/>
            <p:nvPr/>
          </p:nvSpPr>
          <p:spPr>
            <a:xfrm>
              <a:off x="9073346" y="3583521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61247385-78E7-48FB-BF02-6F7EAEC2833C}"/>
                </a:ext>
              </a:extLst>
            </p:cNvPr>
            <p:cNvSpPr/>
            <p:nvPr/>
          </p:nvSpPr>
          <p:spPr>
            <a:xfrm>
              <a:off x="9503803" y="3583521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3966CA29-CD64-43BE-B19D-2118BD83E2BF}"/>
                </a:ext>
              </a:extLst>
            </p:cNvPr>
            <p:cNvSpPr/>
            <p:nvPr/>
          </p:nvSpPr>
          <p:spPr>
            <a:xfrm>
              <a:off x="9933634" y="358352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id="{4512E561-615F-41AD-A72D-6158E7E5F8E0}"/>
                </a:ext>
              </a:extLst>
            </p:cNvPr>
            <p:cNvSpPr/>
            <p:nvPr/>
          </p:nvSpPr>
          <p:spPr>
            <a:xfrm>
              <a:off x="10364372" y="358352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FA547793-9533-46C8-810F-B5829D22B425}"/>
                </a:ext>
              </a:extLst>
            </p:cNvPr>
            <p:cNvSpPr/>
            <p:nvPr/>
          </p:nvSpPr>
          <p:spPr>
            <a:xfrm>
              <a:off x="10791980" y="3583521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40DBB1B0-6A3B-4FE8-999B-E184B5123A08}"/>
                </a:ext>
              </a:extLst>
            </p:cNvPr>
            <p:cNvSpPr/>
            <p:nvPr/>
          </p:nvSpPr>
          <p:spPr>
            <a:xfrm>
              <a:off x="8060231" y="3583521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id="{5D8DCF0A-077A-48B8-8503-120062B7207A}"/>
                </a:ext>
              </a:extLst>
            </p:cNvPr>
            <p:cNvSpPr/>
            <p:nvPr/>
          </p:nvSpPr>
          <p:spPr>
            <a:xfrm>
              <a:off x="8352013" y="3583510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3" name="Gerader Verbinder 522">
              <a:extLst>
                <a:ext uri="{FF2B5EF4-FFF2-40B4-BE49-F238E27FC236}">
                  <a16:creationId xmlns:a16="http://schemas.microsoft.com/office/drawing/2014/main" id="{30124D61-E87E-4D6B-BF9C-98C433DA199A}"/>
                </a:ext>
              </a:extLst>
            </p:cNvPr>
            <p:cNvCxnSpPr>
              <a:cxnSpLocks/>
            </p:cNvCxnSpPr>
            <p:nvPr/>
          </p:nvCxnSpPr>
          <p:spPr>
            <a:xfrm>
              <a:off x="8490735" y="345886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Gerader Verbinder 523">
              <a:extLst>
                <a:ext uri="{FF2B5EF4-FFF2-40B4-BE49-F238E27FC236}">
                  <a16:creationId xmlns:a16="http://schemas.microsoft.com/office/drawing/2014/main" id="{A5D6CB96-A86F-4E86-A657-B694EA4CAF5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276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Gerader Verbinder 524">
              <a:extLst>
                <a:ext uri="{FF2B5EF4-FFF2-40B4-BE49-F238E27FC236}">
                  <a16:creationId xmlns:a16="http://schemas.microsoft.com/office/drawing/2014/main" id="{F9156486-81F9-423F-9B9C-25DB92E13441}"/>
                </a:ext>
              </a:extLst>
            </p:cNvPr>
            <p:cNvCxnSpPr>
              <a:cxnSpLocks/>
            </p:cNvCxnSpPr>
            <p:nvPr/>
          </p:nvCxnSpPr>
          <p:spPr>
            <a:xfrm>
              <a:off x="9289054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Gerader Verbinder 525">
              <a:extLst>
                <a:ext uri="{FF2B5EF4-FFF2-40B4-BE49-F238E27FC236}">
                  <a16:creationId xmlns:a16="http://schemas.microsoft.com/office/drawing/2014/main" id="{A649DE30-ACD9-4667-A5BF-945014CB277E}"/>
                </a:ext>
              </a:extLst>
            </p:cNvPr>
            <p:cNvCxnSpPr>
              <a:cxnSpLocks/>
            </p:cNvCxnSpPr>
            <p:nvPr/>
          </p:nvCxnSpPr>
          <p:spPr>
            <a:xfrm>
              <a:off x="9719511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Gerader Verbinder 526">
              <a:extLst>
                <a:ext uri="{FF2B5EF4-FFF2-40B4-BE49-F238E27FC236}">
                  <a16:creationId xmlns:a16="http://schemas.microsoft.com/office/drawing/2014/main" id="{C78F1D26-E344-4801-9C7B-5AEB8F884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289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Gerader Verbinder 527">
              <a:extLst>
                <a:ext uri="{FF2B5EF4-FFF2-40B4-BE49-F238E27FC236}">
                  <a16:creationId xmlns:a16="http://schemas.microsoft.com/office/drawing/2014/main" id="{3DFA2C96-BB11-4DB0-B796-055919EAB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080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Gerader Verbinder 528">
              <a:extLst>
                <a:ext uri="{FF2B5EF4-FFF2-40B4-BE49-F238E27FC236}">
                  <a16:creationId xmlns:a16="http://schemas.microsoft.com/office/drawing/2014/main" id="{7AA674AA-B4C8-4B60-9F73-D913BA8CF43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858" y="345593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Textfeld 529">
              <a:extLst>
                <a:ext uri="{FF2B5EF4-FFF2-40B4-BE49-F238E27FC236}">
                  <a16:creationId xmlns:a16="http://schemas.microsoft.com/office/drawing/2014/main" id="{28D343D1-D754-4EFF-A5E9-7BC09713E0E6}"/>
                </a:ext>
              </a:extLst>
            </p:cNvPr>
            <p:cNvSpPr txBox="1"/>
            <p:nvPr/>
          </p:nvSpPr>
          <p:spPr>
            <a:xfrm>
              <a:off x="8059918" y="322200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31" name="Textfeld 530">
              <a:extLst>
                <a:ext uri="{FF2B5EF4-FFF2-40B4-BE49-F238E27FC236}">
                  <a16:creationId xmlns:a16="http://schemas.microsoft.com/office/drawing/2014/main" id="{6F47CEDB-BFA4-4346-B6DD-B6197DA02FF2}"/>
                </a:ext>
              </a:extLst>
            </p:cNvPr>
            <p:cNvSpPr txBox="1"/>
            <p:nvPr/>
          </p:nvSpPr>
          <p:spPr>
            <a:xfrm>
              <a:off x="8340488" y="322200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32" name="Rechteck 531">
              <a:extLst>
                <a:ext uri="{FF2B5EF4-FFF2-40B4-BE49-F238E27FC236}">
                  <a16:creationId xmlns:a16="http://schemas.microsoft.com/office/drawing/2014/main" id="{79CB518D-7DE7-4008-A19C-ABB1777D278E}"/>
                </a:ext>
              </a:extLst>
            </p:cNvPr>
            <p:cNvSpPr/>
            <p:nvPr/>
          </p:nvSpPr>
          <p:spPr>
            <a:xfrm>
              <a:off x="8641347" y="382316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3" name="Gerader Verbinder 532">
              <a:extLst>
                <a:ext uri="{FF2B5EF4-FFF2-40B4-BE49-F238E27FC236}">
                  <a16:creationId xmlns:a16="http://schemas.microsoft.com/office/drawing/2014/main" id="{943B957C-CE18-40B2-93F9-3603309D4482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75" y="406522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Textfeld 533">
              <a:extLst>
                <a:ext uri="{FF2B5EF4-FFF2-40B4-BE49-F238E27FC236}">
                  <a16:creationId xmlns:a16="http://schemas.microsoft.com/office/drawing/2014/main" id="{A0B1C856-1756-4596-830F-7C1E33D26024}"/>
                </a:ext>
              </a:extLst>
            </p:cNvPr>
            <p:cNvSpPr txBox="1"/>
            <p:nvPr/>
          </p:nvSpPr>
          <p:spPr>
            <a:xfrm>
              <a:off x="8723466" y="4180787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535" name="Textfeld 534">
              <a:extLst>
                <a:ext uri="{FF2B5EF4-FFF2-40B4-BE49-F238E27FC236}">
                  <a16:creationId xmlns:a16="http://schemas.microsoft.com/office/drawing/2014/main" id="{3707F6E7-7843-42B3-A307-F8369E7D280A}"/>
                </a:ext>
              </a:extLst>
            </p:cNvPr>
            <p:cNvSpPr txBox="1"/>
            <p:nvPr/>
          </p:nvSpPr>
          <p:spPr>
            <a:xfrm>
              <a:off x="9157822" y="4180787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536" name="Textfeld 535">
              <a:extLst>
                <a:ext uri="{FF2B5EF4-FFF2-40B4-BE49-F238E27FC236}">
                  <a16:creationId xmlns:a16="http://schemas.microsoft.com/office/drawing/2014/main" id="{40295AC9-D1E0-4DEA-BDD4-5F147768AF19}"/>
                </a:ext>
              </a:extLst>
            </p:cNvPr>
            <p:cNvSpPr txBox="1"/>
            <p:nvPr/>
          </p:nvSpPr>
          <p:spPr>
            <a:xfrm>
              <a:off x="9616789" y="418078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537" name="Textfeld 536">
              <a:extLst>
                <a:ext uri="{FF2B5EF4-FFF2-40B4-BE49-F238E27FC236}">
                  <a16:creationId xmlns:a16="http://schemas.microsoft.com/office/drawing/2014/main" id="{73CAAB84-FCEB-47A4-9780-CB25850F9BC7}"/>
                </a:ext>
              </a:extLst>
            </p:cNvPr>
            <p:cNvSpPr txBox="1"/>
            <p:nvPr/>
          </p:nvSpPr>
          <p:spPr>
            <a:xfrm>
              <a:off x="10032092" y="4180787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538" name="Textfeld 537">
              <a:extLst>
                <a:ext uri="{FF2B5EF4-FFF2-40B4-BE49-F238E27FC236}">
                  <a16:creationId xmlns:a16="http://schemas.microsoft.com/office/drawing/2014/main" id="{10EBB603-6776-4EB6-A54F-6E88DE7FB071}"/>
                </a:ext>
              </a:extLst>
            </p:cNvPr>
            <p:cNvSpPr txBox="1"/>
            <p:nvPr/>
          </p:nvSpPr>
          <p:spPr>
            <a:xfrm>
              <a:off x="10453342" y="418078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539" name="Textfeld 538">
              <a:extLst>
                <a:ext uri="{FF2B5EF4-FFF2-40B4-BE49-F238E27FC236}">
                  <a16:creationId xmlns:a16="http://schemas.microsoft.com/office/drawing/2014/main" id="{E14F94B3-3D41-4DDB-85C0-436F5215C723}"/>
                </a:ext>
              </a:extLst>
            </p:cNvPr>
            <p:cNvSpPr txBox="1"/>
            <p:nvPr/>
          </p:nvSpPr>
          <p:spPr>
            <a:xfrm>
              <a:off x="10886942" y="4180787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540" name="Rechteck 539">
              <a:extLst>
                <a:ext uri="{FF2B5EF4-FFF2-40B4-BE49-F238E27FC236}">
                  <a16:creationId xmlns:a16="http://schemas.microsoft.com/office/drawing/2014/main" id="{C1A98A51-B3F6-4CC2-8B7E-269CBF767B90}"/>
                </a:ext>
              </a:extLst>
            </p:cNvPr>
            <p:cNvSpPr/>
            <p:nvPr/>
          </p:nvSpPr>
          <p:spPr>
            <a:xfrm>
              <a:off x="9072085" y="382316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1" name="Rechteck 540">
              <a:extLst>
                <a:ext uri="{FF2B5EF4-FFF2-40B4-BE49-F238E27FC236}">
                  <a16:creationId xmlns:a16="http://schemas.microsoft.com/office/drawing/2014/main" id="{350390BE-A00E-425F-A1A1-18E76F2F8645}"/>
                </a:ext>
              </a:extLst>
            </p:cNvPr>
            <p:cNvSpPr/>
            <p:nvPr/>
          </p:nvSpPr>
          <p:spPr>
            <a:xfrm>
              <a:off x="9502542" y="382316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2" name="Rechteck 541">
              <a:extLst>
                <a:ext uri="{FF2B5EF4-FFF2-40B4-BE49-F238E27FC236}">
                  <a16:creationId xmlns:a16="http://schemas.microsoft.com/office/drawing/2014/main" id="{202FA1E4-8E34-4490-8FF1-6674AE842575}"/>
                </a:ext>
              </a:extLst>
            </p:cNvPr>
            <p:cNvSpPr/>
            <p:nvPr/>
          </p:nvSpPr>
          <p:spPr>
            <a:xfrm>
              <a:off x="9932373" y="382316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3" name="Rechteck 542">
              <a:extLst>
                <a:ext uri="{FF2B5EF4-FFF2-40B4-BE49-F238E27FC236}">
                  <a16:creationId xmlns:a16="http://schemas.microsoft.com/office/drawing/2014/main" id="{7C53DA26-21EF-4A51-8020-5F5C386816E1}"/>
                </a:ext>
              </a:extLst>
            </p:cNvPr>
            <p:cNvSpPr/>
            <p:nvPr/>
          </p:nvSpPr>
          <p:spPr>
            <a:xfrm>
              <a:off x="10363111" y="382316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4" name="Rechteck 543">
              <a:extLst>
                <a:ext uri="{FF2B5EF4-FFF2-40B4-BE49-F238E27FC236}">
                  <a16:creationId xmlns:a16="http://schemas.microsoft.com/office/drawing/2014/main" id="{424E0315-E0D0-4363-9189-C6E064E4D22D}"/>
                </a:ext>
              </a:extLst>
            </p:cNvPr>
            <p:cNvSpPr/>
            <p:nvPr/>
          </p:nvSpPr>
          <p:spPr>
            <a:xfrm>
              <a:off x="10791980" y="3823161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5" name="Rechteck 544">
              <a:extLst>
                <a:ext uri="{FF2B5EF4-FFF2-40B4-BE49-F238E27FC236}">
                  <a16:creationId xmlns:a16="http://schemas.microsoft.com/office/drawing/2014/main" id="{308AB9AB-DF33-4D37-834D-9463502D1DC3}"/>
                </a:ext>
              </a:extLst>
            </p:cNvPr>
            <p:cNvSpPr/>
            <p:nvPr/>
          </p:nvSpPr>
          <p:spPr>
            <a:xfrm>
              <a:off x="8060231" y="3823161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6" name="Rechteck 545">
              <a:extLst>
                <a:ext uri="{FF2B5EF4-FFF2-40B4-BE49-F238E27FC236}">
                  <a16:creationId xmlns:a16="http://schemas.microsoft.com/office/drawing/2014/main" id="{9EB6A4E6-2F54-444B-AA48-6702E06FDBDE}"/>
                </a:ext>
              </a:extLst>
            </p:cNvPr>
            <p:cNvSpPr/>
            <p:nvPr/>
          </p:nvSpPr>
          <p:spPr>
            <a:xfrm>
              <a:off x="8350752" y="3823150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7" name="Gerader Verbinder 546">
              <a:extLst>
                <a:ext uri="{FF2B5EF4-FFF2-40B4-BE49-F238E27FC236}">
                  <a16:creationId xmlns:a16="http://schemas.microsoft.com/office/drawing/2014/main" id="{E848FCE9-4DFB-4D2E-916A-4FA9B60DDC56}"/>
                </a:ext>
              </a:extLst>
            </p:cNvPr>
            <p:cNvCxnSpPr>
              <a:cxnSpLocks/>
            </p:cNvCxnSpPr>
            <p:nvPr/>
          </p:nvCxnSpPr>
          <p:spPr>
            <a:xfrm>
              <a:off x="8489474" y="406522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Gerader Verbinder 547">
              <a:extLst>
                <a:ext uri="{FF2B5EF4-FFF2-40B4-BE49-F238E27FC236}">
                  <a16:creationId xmlns:a16="http://schemas.microsoft.com/office/drawing/2014/main" id="{F5E72112-E867-4B2F-93FD-D782C0B860D1}"/>
                </a:ext>
              </a:extLst>
            </p:cNvPr>
            <p:cNvCxnSpPr>
              <a:cxnSpLocks/>
            </p:cNvCxnSpPr>
            <p:nvPr/>
          </p:nvCxnSpPr>
          <p:spPr>
            <a:xfrm>
              <a:off x="8856015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Gerader Verbinder 548">
              <a:extLst>
                <a:ext uri="{FF2B5EF4-FFF2-40B4-BE49-F238E27FC236}">
                  <a16:creationId xmlns:a16="http://schemas.microsoft.com/office/drawing/2014/main" id="{26D37896-EC11-4990-8B92-0803896F441A}"/>
                </a:ext>
              </a:extLst>
            </p:cNvPr>
            <p:cNvCxnSpPr>
              <a:cxnSpLocks/>
            </p:cNvCxnSpPr>
            <p:nvPr/>
          </p:nvCxnSpPr>
          <p:spPr>
            <a:xfrm>
              <a:off x="9287793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Gerader Verbinder 549">
              <a:extLst>
                <a:ext uri="{FF2B5EF4-FFF2-40B4-BE49-F238E27FC236}">
                  <a16:creationId xmlns:a16="http://schemas.microsoft.com/office/drawing/2014/main" id="{D22F30E6-01EF-49E7-91D4-B6F27F47A19B}"/>
                </a:ext>
              </a:extLst>
            </p:cNvPr>
            <p:cNvCxnSpPr>
              <a:cxnSpLocks/>
            </p:cNvCxnSpPr>
            <p:nvPr/>
          </p:nvCxnSpPr>
          <p:spPr>
            <a:xfrm>
              <a:off x="9718250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Gerader Verbinder 550">
              <a:extLst>
                <a:ext uri="{FF2B5EF4-FFF2-40B4-BE49-F238E27FC236}">
                  <a16:creationId xmlns:a16="http://schemas.microsoft.com/office/drawing/2014/main" id="{15D564FC-ACDB-4140-808F-D83AFAE7147D}"/>
                </a:ext>
              </a:extLst>
            </p:cNvPr>
            <p:cNvCxnSpPr>
              <a:cxnSpLocks/>
            </p:cNvCxnSpPr>
            <p:nvPr/>
          </p:nvCxnSpPr>
          <p:spPr>
            <a:xfrm>
              <a:off x="10150028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Gerader Verbinder 551">
              <a:extLst>
                <a:ext uri="{FF2B5EF4-FFF2-40B4-BE49-F238E27FC236}">
                  <a16:creationId xmlns:a16="http://schemas.microsoft.com/office/drawing/2014/main" id="{106DE015-4A9B-4EEF-82CF-8C8034D4EB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819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Gerader Verbinder 552">
              <a:extLst>
                <a:ext uri="{FF2B5EF4-FFF2-40B4-BE49-F238E27FC236}">
                  <a16:creationId xmlns:a16="http://schemas.microsoft.com/office/drawing/2014/main" id="{8648871C-26C1-4BEF-83F9-A261A9152296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97" y="406229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Textfeld 553">
              <a:extLst>
                <a:ext uri="{FF2B5EF4-FFF2-40B4-BE49-F238E27FC236}">
                  <a16:creationId xmlns:a16="http://schemas.microsoft.com/office/drawing/2014/main" id="{F6BD5D60-6B84-46BC-B333-CA10EA4CDD4A}"/>
                </a:ext>
              </a:extLst>
            </p:cNvPr>
            <p:cNvSpPr txBox="1"/>
            <p:nvPr/>
          </p:nvSpPr>
          <p:spPr>
            <a:xfrm>
              <a:off x="8058657" y="418078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55" name="Textfeld 554">
              <a:extLst>
                <a:ext uri="{FF2B5EF4-FFF2-40B4-BE49-F238E27FC236}">
                  <a16:creationId xmlns:a16="http://schemas.microsoft.com/office/drawing/2014/main" id="{C7E27C63-C787-4FEB-AB5F-65B236D29896}"/>
                </a:ext>
              </a:extLst>
            </p:cNvPr>
            <p:cNvSpPr txBox="1"/>
            <p:nvPr/>
          </p:nvSpPr>
          <p:spPr>
            <a:xfrm>
              <a:off x="8339227" y="418078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2" name="Gruppieren 561">
            <a:extLst>
              <a:ext uri="{FF2B5EF4-FFF2-40B4-BE49-F238E27FC236}">
                <a16:creationId xmlns:a16="http://schemas.microsoft.com/office/drawing/2014/main" id="{F58CE4F3-87DA-4672-B02B-E1054A145724}"/>
              </a:ext>
            </a:extLst>
          </p:cNvPr>
          <p:cNvGrpSpPr/>
          <p:nvPr/>
        </p:nvGrpSpPr>
        <p:grpSpPr>
          <a:xfrm>
            <a:off x="8060231" y="4248750"/>
            <a:ext cx="3163702" cy="1220390"/>
            <a:chOff x="4334052" y="3230414"/>
            <a:chExt cx="3163702" cy="1220390"/>
          </a:xfrm>
        </p:grpSpPr>
        <p:sp>
          <p:nvSpPr>
            <p:cNvPr id="563" name="Rechteck 562">
              <a:extLst>
                <a:ext uri="{FF2B5EF4-FFF2-40B4-BE49-F238E27FC236}">
                  <a16:creationId xmlns:a16="http://schemas.microsoft.com/office/drawing/2014/main" id="{71B06DF7-4BAD-4578-B938-41E7872E431C}"/>
                </a:ext>
              </a:extLst>
            </p:cNvPr>
            <p:cNvSpPr/>
            <p:nvPr/>
          </p:nvSpPr>
          <p:spPr>
            <a:xfrm>
              <a:off x="4918003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Gerader Verbinder 563">
              <a:extLst>
                <a:ext uri="{FF2B5EF4-FFF2-40B4-BE49-F238E27FC236}">
                  <a16:creationId xmlns:a16="http://schemas.microsoft.com/office/drawing/2014/main" id="{CF17032D-F9A5-4711-B097-DF31DDB4370E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346726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Textfeld 573">
              <a:extLst>
                <a:ext uri="{FF2B5EF4-FFF2-40B4-BE49-F238E27FC236}">
                  <a16:creationId xmlns:a16="http://schemas.microsoft.com/office/drawing/2014/main" id="{B087F0AB-0823-4D76-8011-DABD1F818140}"/>
                </a:ext>
              </a:extLst>
            </p:cNvPr>
            <p:cNvSpPr txBox="1"/>
            <p:nvPr/>
          </p:nvSpPr>
          <p:spPr>
            <a:xfrm>
              <a:off x="5000122" y="323041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575" name="Textfeld 574">
              <a:extLst>
                <a:ext uri="{FF2B5EF4-FFF2-40B4-BE49-F238E27FC236}">
                  <a16:creationId xmlns:a16="http://schemas.microsoft.com/office/drawing/2014/main" id="{F87F2D47-6745-4472-8405-35BA3E038072}"/>
                </a:ext>
              </a:extLst>
            </p:cNvPr>
            <p:cNvSpPr txBox="1"/>
            <p:nvPr/>
          </p:nvSpPr>
          <p:spPr>
            <a:xfrm>
              <a:off x="5434478" y="323041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576" name="Textfeld 575">
              <a:extLst>
                <a:ext uri="{FF2B5EF4-FFF2-40B4-BE49-F238E27FC236}">
                  <a16:creationId xmlns:a16="http://schemas.microsoft.com/office/drawing/2014/main" id="{B844BE27-24EC-4377-A753-0139D47E577F}"/>
                </a:ext>
              </a:extLst>
            </p:cNvPr>
            <p:cNvSpPr txBox="1"/>
            <p:nvPr/>
          </p:nvSpPr>
          <p:spPr>
            <a:xfrm>
              <a:off x="5864870" y="323041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577" name="Textfeld 576">
              <a:extLst>
                <a:ext uri="{FF2B5EF4-FFF2-40B4-BE49-F238E27FC236}">
                  <a16:creationId xmlns:a16="http://schemas.microsoft.com/office/drawing/2014/main" id="{9A391814-1A09-4EBC-87F2-E9B07EA3515E}"/>
                </a:ext>
              </a:extLst>
            </p:cNvPr>
            <p:cNvSpPr txBox="1"/>
            <p:nvPr/>
          </p:nvSpPr>
          <p:spPr>
            <a:xfrm>
              <a:off x="6299223" y="323041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578" name="Textfeld 577">
              <a:extLst>
                <a:ext uri="{FF2B5EF4-FFF2-40B4-BE49-F238E27FC236}">
                  <a16:creationId xmlns:a16="http://schemas.microsoft.com/office/drawing/2014/main" id="{E1DC000E-F5EF-4209-886A-0A82CBC95F3B}"/>
                </a:ext>
              </a:extLst>
            </p:cNvPr>
            <p:cNvSpPr txBox="1"/>
            <p:nvPr/>
          </p:nvSpPr>
          <p:spPr>
            <a:xfrm>
              <a:off x="6729998" y="323041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579" name="Textfeld 578">
              <a:extLst>
                <a:ext uri="{FF2B5EF4-FFF2-40B4-BE49-F238E27FC236}">
                  <a16:creationId xmlns:a16="http://schemas.microsoft.com/office/drawing/2014/main" id="{38B6E73E-AA39-4ED7-8294-7B17D81631E6}"/>
                </a:ext>
              </a:extLst>
            </p:cNvPr>
            <p:cNvSpPr txBox="1"/>
            <p:nvPr/>
          </p:nvSpPr>
          <p:spPr>
            <a:xfrm>
              <a:off x="7163598" y="323041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580" name="Rechteck 579">
              <a:extLst>
                <a:ext uri="{FF2B5EF4-FFF2-40B4-BE49-F238E27FC236}">
                  <a16:creationId xmlns:a16="http://schemas.microsoft.com/office/drawing/2014/main" id="{998AA28A-6D49-4FC3-88AD-50C3AF449A07}"/>
                </a:ext>
              </a:extLst>
            </p:cNvPr>
            <p:cNvSpPr/>
            <p:nvPr/>
          </p:nvSpPr>
          <p:spPr>
            <a:xfrm>
              <a:off x="5348741" y="359192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1" name="Rechteck 580">
              <a:extLst>
                <a:ext uri="{FF2B5EF4-FFF2-40B4-BE49-F238E27FC236}">
                  <a16:creationId xmlns:a16="http://schemas.microsoft.com/office/drawing/2014/main" id="{435EEE0D-C546-41CA-86F1-EA7000C3D71D}"/>
                </a:ext>
              </a:extLst>
            </p:cNvPr>
            <p:cNvSpPr/>
            <p:nvPr/>
          </p:nvSpPr>
          <p:spPr>
            <a:xfrm>
              <a:off x="5779198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2" name="Rechteck 581">
              <a:extLst>
                <a:ext uri="{FF2B5EF4-FFF2-40B4-BE49-F238E27FC236}">
                  <a16:creationId xmlns:a16="http://schemas.microsoft.com/office/drawing/2014/main" id="{925B7241-DF1C-42F2-B144-BCC92F8E2F0A}"/>
                </a:ext>
              </a:extLst>
            </p:cNvPr>
            <p:cNvSpPr/>
            <p:nvPr/>
          </p:nvSpPr>
          <p:spPr>
            <a:xfrm>
              <a:off x="6209029" y="359192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hteck 582">
              <a:extLst>
                <a:ext uri="{FF2B5EF4-FFF2-40B4-BE49-F238E27FC236}">
                  <a16:creationId xmlns:a16="http://schemas.microsoft.com/office/drawing/2014/main" id="{475C6761-0AF4-45CF-8DD3-A526F35DFD2B}"/>
                </a:ext>
              </a:extLst>
            </p:cNvPr>
            <p:cNvSpPr/>
            <p:nvPr/>
          </p:nvSpPr>
          <p:spPr>
            <a:xfrm>
              <a:off x="6639767" y="359192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hteck 583">
              <a:extLst>
                <a:ext uri="{FF2B5EF4-FFF2-40B4-BE49-F238E27FC236}">
                  <a16:creationId xmlns:a16="http://schemas.microsoft.com/office/drawing/2014/main" id="{F0336653-7865-4052-A775-ED0DD9992DFF}"/>
                </a:ext>
              </a:extLst>
            </p:cNvPr>
            <p:cNvSpPr/>
            <p:nvPr/>
          </p:nvSpPr>
          <p:spPr>
            <a:xfrm>
              <a:off x="7067375" y="3591928"/>
              <a:ext cx="426628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hteck 584">
              <a:extLst>
                <a:ext uri="{FF2B5EF4-FFF2-40B4-BE49-F238E27FC236}">
                  <a16:creationId xmlns:a16="http://schemas.microsoft.com/office/drawing/2014/main" id="{071A86A8-21AA-4C29-A514-300BC6170BBA}"/>
                </a:ext>
              </a:extLst>
            </p:cNvPr>
            <p:cNvSpPr/>
            <p:nvPr/>
          </p:nvSpPr>
          <p:spPr>
            <a:xfrm>
              <a:off x="4335626" y="359192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6" name="Rechteck 585">
              <a:extLst>
                <a:ext uri="{FF2B5EF4-FFF2-40B4-BE49-F238E27FC236}">
                  <a16:creationId xmlns:a16="http://schemas.microsoft.com/office/drawing/2014/main" id="{7C489A14-EDDB-4A7C-865E-EF0CF0BDE8CF}"/>
                </a:ext>
              </a:extLst>
            </p:cNvPr>
            <p:cNvSpPr/>
            <p:nvPr/>
          </p:nvSpPr>
          <p:spPr>
            <a:xfrm>
              <a:off x="4627408" y="359191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87" name="Gerader Verbinder 586">
              <a:extLst>
                <a:ext uri="{FF2B5EF4-FFF2-40B4-BE49-F238E27FC236}">
                  <a16:creationId xmlns:a16="http://schemas.microsoft.com/office/drawing/2014/main" id="{707808F3-2CAE-43C2-817D-6990A0E08C21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346726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Gerader Verbinder 587">
              <a:extLst>
                <a:ext uri="{FF2B5EF4-FFF2-40B4-BE49-F238E27FC236}">
                  <a16:creationId xmlns:a16="http://schemas.microsoft.com/office/drawing/2014/main" id="{ADD351DA-8B98-457B-A0C2-BED3BAA7CDB3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Gerader Verbinder 588">
              <a:extLst>
                <a:ext uri="{FF2B5EF4-FFF2-40B4-BE49-F238E27FC236}">
                  <a16:creationId xmlns:a16="http://schemas.microsoft.com/office/drawing/2014/main" id="{B004BD13-95A2-4257-A48C-F6A3EB4D60F5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Gerader Verbinder 589">
              <a:extLst>
                <a:ext uri="{FF2B5EF4-FFF2-40B4-BE49-F238E27FC236}">
                  <a16:creationId xmlns:a16="http://schemas.microsoft.com/office/drawing/2014/main" id="{9AF8D554-1E63-4A5B-8F2D-8C38370BB20E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Gerader Verbinder 590">
              <a:extLst>
                <a:ext uri="{FF2B5EF4-FFF2-40B4-BE49-F238E27FC236}">
                  <a16:creationId xmlns:a16="http://schemas.microsoft.com/office/drawing/2014/main" id="{96BAE1C5-BF6D-46F0-9C4C-563B57E13787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Gerader Verbinder 591">
              <a:extLst>
                <a:ext uri="{FF2B5EF4-FFF2-40B4-BE49-F238E27FC236}">
                  <a16:creationId xmlns:a16="http://schemas.microsoft.com/office/drawing/2014/main" id="{736D1CD7-9244-4225-8D9C-919AD7E373BE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Gerader Verbinder 592">
              <a:extLst>
                <a:ext uri="{FF2B5EF4-FFF2-40B4-BE49-F238E27FC236}">
                  <a16:creationId xmlns:a16="http://schemas.microsoft.com/office/drawing/2014/main" id="{F4B2F5B6-523E-4B7E-8D7D-BA64272DCC11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346433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Textfeld 593">
              <a:extLst>
                <a:ext uri="{FF2B5EF4-FFF2-40B4-BE49-F238E27FC236}">
                  <a16:creationId xmlns:a16="http://schemas.microsoft.com/office/drawing/2014/main" id="{69E6539D-89D0-42BB-ACD7-981C6AD49768}"/>
                </a:ext>
              </a:extLst>
            </p:cNvPr>
            <p:cNvSpPr txBox="1"/>
            <p:nvPr/>
          </p:nvSpPr>
          <p:spPr>
            <a:xfrm>
              <a:off x="4335313" y="323041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95" name="Textfeld 594">
              <a:extLst>
                <a:ext uri="{FF2B5EF4-FFF2-40B4-BE49-F238E27FC236}">
                  <a16:creationId xmlns:a16="http://schemas.microsoft.com/office/drawing/2014/main" id="{D2C652D8-8AF6-4FDD-8192-C00383FD8452}"/>
                </a:ext>
              </a:extLst>
            </p:cNvPr>
            <p:cNvSpPr txBox="1"/>
            <p:nvPr/>
          </p:nvSpPr>
          <p:spPr>
            <a:xfrm>
              <a:off x="4615883" y="323041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96" name="Rechteck 595">
              <a:extLst>
                <a:ext uri="{FF2B5EF4-FFF2-40B4-BE49-F238E27FC236}">
                  <a16:creationId xmlns:a16="http://schemas.microsoft.com/office/drawing/2014/main" id="{2C630D41-88B6-4A18-83BA-AAA6B973067E}"/>
                </a:ext>
              </a:extLst>
            </p:cNvPr>
            <p:cNvSpPr/>
            <p:nvPr/>
          </p:nvSpPr>
          <p:spPr>
            <a:xfrm>
              <a:off x="4916742" y="383156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7" name="Gerader Verbinder 596">
              <a:extLst>
                <a:ext uri="{FF2B5EF4-FFF2-40B4-BE49-F238E27FC236}">
                  <a16:creationId xmlns:a16="http://schemas.microsoft.com/office/drawing/2014/main" id="{1F750914-6865-4498-9B94-C1C2EEA7F0B6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407362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feld 597">
              <a:extLst>
                <a:ext uri="{FF2B5EF4-FFF2-40B4-BE49-F238E27FC236}">
                  <a16:creationId xmlns:a16="http://schemas.microsoft.com/office/drawing/2014/main" id="{A64D349E-398A-4C3F-AAF1-AC0360B41292}"/>
                </a:ext>
              </a:extLst>
            </p:cNvPr>
            <p:cNvSpPr txBox="1"/>
            <p:nvPr/>
          </p:nvSpPr>
          <p:spPr>
            <a:xfrm>
              <a:off x="4998861" y="4189194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599" name="Textfeld 598">
              <a:extLst>
                <a:ext uri="{FF2B5EF4-FFF2-40B4-BE49-F238E27FC236}">
                  <a16:creationId xmlns:a16="http://schemas.microsoft.com/office/drawing/2014/main" id="{B1461F94-9CA4-45F5-8E0C-89AEB5FA062A}"/>
                </a:ext>
              </a:extLst>
            </p:cNvPr>
            <p:cNvSpPr txBox="1"/>
            <p:nvPr/>
          </p:nvSpPr>
          <p:spPr>
            <a:xfrm>
              <a:off x="5433217" y="4189194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600" name="Textfeld 599">
              <a:extLst>
                <a:ext uri="{FF2B5EF4-FFF2-40B4-BE49-F238E27FC236}">
                  <a16:creationId xmlns:a16="http://schemas.microsoft.com/office/drawing/2014/main" id="{68370026-7168-4925-9D00-FBC114D5A4B6}"/>
                </a:ext>
              </a:extLst>
            </p:cNvPr>
            <p:cNvSpPr txBox="1"/>
            <p:nvPr/>
          </p:nvSpPr>
          <p:spPr>
            <a:xfrm>
              <a:off x="5892184" y="418919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601" name="Textfeld 600">
              <a:extLst>
                <a:ext uri="{FF2B5EF4-FFF2-40B4-BE49-F238E27FC236}">
                  <a16:creationId xmlns:a16="http://schemas.microsoft.com/office/drawing/2014/main" id="{11E0E3B8-88D9-4CF8-90CD-9E99298BCEBB}"/>
                </a:ext>
              </a:extLst>
            </p:cNvPr>
            <p:cNvSpPr txBox="1"/>
            <p:nvPr/>
          </p:nvSpPr>
          <p:spPr>
            <a:xfrm>
              <a:off x="6307487" y="4189194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602" name="Textfeld 601">
              <a:extLst>
                <a:ext uri="{FF2B5EF4-FFF2-40B4-BE49-F238E27FC236}">
                  <a16:creationId xmlns:a16="http://schemas.microsoft.com/office/drawing/2014/main" id="{95685DFB-D6D5-423A-9ADE-294BBA91E099}"/>
                </a:ext>
              </a:extLst>
            </p:cNvPr>
            <p:cNvSpPr txBox="1"/>
            <p:nvPr/>
          </p:nvSpPr>
          <p:spPr>
            <a:xfrm>
              <a:off x="6728737" y="4189194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603" name="Textfeld 602">
              <a:extLst>
                <a:ext uri="{FF2B5EF4-FFF2-40B4-BE49-F238E27FC236}">
                  <a16:creationId xmlns:a16="http://schemas.microsoft.com/office/drawing/2014/main" id="{BBEEA5A4-E4FD-4231-BD98-85F6A15521C1}"/>
                </a:ext>
              </a:extLst>
            </p:cNvPr>
            <p:cNvSpPr txBox="1"/>
            <p:nvPr/>
          </p:nvSpPr>
          <p:spPr>
            <a:xfrm>
              <a:off x="7162337" y="4189194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604" name="Rechteck 603">
              <a:extLst>
                <a:ext uri="{FF2B5EF4-FFF2-40B4-BE49-F238E27FC236}">
                  <a16:creationId xmlns:a16="http://schemas.microsoft.com/office/drawing/2014/main" id="{5ECD9CD4-93B8-4968-ABE8-21AF017F78C3}"/>
                </a:ext>
              </a:extLst>
            </p:cNvPr>
            <p:cNvSpPr/>
            <p:nvPr/>
          </p:nvSpPr>
          <p:spPr>
            <a:xfrm>
              <a:off x="5347480" y="383156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5" name="Rechteck 604">
              <a:extLst>
                <a:ext uri="{FF2B5EF4-FFF2-40B4-BE49-F238E27FC236}">
                  <a16:creationId xmlns:a16="http://schemas.microsoft.com/office/drawing/2014/main" id="{4CEF4A1D-B68D-41AF-92BE-30D55FF65591}"/>
                </a:ext>
              </a:extLst>
            </p:cNvPr>
            <p:cNvSpPr/>
            <p:nvPr/>
          </p:nvSpPr>
          <p:spPr>
            <a:xfrm>
              <a:off x="5777937" y="383156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6" name="Rechteck 605">
              <a:extLst>
                <a:ext uri="{FF2B5EF4-FFF2-40B4-BE49-F238E27FC236}">
                  <a16:creationId xmlns:a16="http://schemas.microsoft.com/office/drawing/2014/main" id="{85C22884-46A4-454C-9416-A747E7E4206A}"/>
                </a:ext>
              </a:extLst>
            </p:cNvPr>
            <p:cNvSpPr/>
            <p:nvPr/>
          </p:nvSpPr>
          <p:spPr>
            <a:xfrm>
              <a:off x="6207768" y="383156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7" name="Rechteck 606">
              <a:extLst>
                <a:ext uri="{FF2B5EF4-FFF2-40B4-BE49-F238E27FC236}">
                  <a16:creationId xmlns:a16="http://schemas.microsoft.com/office/drawing/2014/main" id="{CBDA1780-80EA-4DA0-8201-6E138FB82D2E}"/>
                </a:ext>
              </a:extLst>
            </p:cNvPr>
            <p:cNvSpPr/>
            <p:nvPr/>
          </p:nvSpPr>
          <p:spPr>
            <a:xfrm>
              <a:off x="6638506" y="383156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8" name="Rechteck 607">
              <a:extLst>
                <a:ext uri="{FF2B5EF4-FFF2-40B4-BE49-F238E27FC236}">
                  <a16:creationId xmlns:a16="http://schemas.microsoft.com/office/drawing/2014/main" id="{1419F1D9-BF74-45B8-9F40-BC5A2F9B1A14}"/>
                </a:ext>
              </a:extLst>
            </p:cNvPr>
            <p:cNvSpPr/>
            <p:nvPr/>
          </p:nvSpPr>
          <p:spPr>
            <a:xfrm>
              <a:off x="7067375" y="383156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9" name="Rechteck 608">
              <a:extLst>
                <a:ext uri="{FF2B5EF4-FFF2-40B4-BE49-F238E27FC236}">
                  <a16:creationId xmlns:a16="http://schemas.microsoft.com/office/drawing/2014/main" id="{6B00486E-2B6C-4441-BC4C-D027DA4C9126}"/>
                </a:ext>
              </a:extLst>
            </p:cNvPr>
            <p:cNvSpPr/>
            <p:nvPr/>
          </p:nvSpPr>
          <p:spPr>
            <a:xfrm>
              <a:off x="4335626" y="383156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0" name="Rechteck 609">
              <a:extLst>
                <a:ext uri="{FF2B5EF4-FFF2-40B4-BE49-F238E27FC236}">
                  <a16:creationId xmlns:a16="http://schemas.microsoft.com/office/drawing/2014/main" id="{FCBA8426-78AC-4273-B82F-640DEE8F3500}"/>
                </a:ext>
              </a:extLst>
            </p:cNvPr>
            <p:cNvSpPr/>
            <p:nvPr/>
          </p:nvSpPr>
          <p:spPr>
            <a:xfrm>
              <a:off x="4626147" y="383155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11" name="Gerader Verbinder 610">
              <a:extLst>
                <a:ext uri="{FF2B5EF4-FFF2-40B4-BE49-F238E27FC236}">
                  <a16:creationId xmlns:a16="http://schemas.microsoft.com/office/drawing/2014/main" id="{438F359A-3603-4C11-B0F8-D82DFDE3D02C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407362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Gerader Verbinder 611">
              <a:extLst>
                <a:ext uri="{FF2B5EF4-FFF2-40B4-BE49-F238E27FC236}">
                  <a16:creationId xmlns:a16="http://schemas.microsoft.com/office/drawing/2014/main" id="{1A6F512A-076D-43C1-8C17-CE75F966B0A1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Gerader Verbinder 612">
              <a:extLst>
                <a:ext uri="{FF2B5EF4-FFF2-40B4-BE49-F238E27FC236}">
                  <a16:creationId xmlns:a16="http://schemas.microsoft.com/office/drawing/2014/main" id="{9700D152-036A-4193-A950-63D7E59B907D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Gerader Verbinder 613">
              <a:extLst>
                <a:ext uri="{FF2B5EF4-FFF2-40B4-BE49-F238E27FC236}">
                  <a16:creationId xmlns:a16="http://schemas.microsoft.com/office/drawing/2014/main" id="{919876F2-A9CA-4BBC-B12A-DB1A0901669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Gerader Verbinder 614">
              <a:extLst>
                <a:ext uri="{FF2B5EF4-FFF2-40B4-BE49-F238E27FC236}">
                  <a16:creationId xmlns:a16="http://schemas.microsoft.com/office/drawing/2014/main" id="{AE1AF8C9-5EE6-4D12-B2CC-06CA7EA68F6A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Gerader Verbinder 615">
              <a:extLst>
                <a:ext uri="{FF2B5EF4-FFF2-40B4-BE49-F238E27FC236}">
                  <a16:creationId xmlns:a16="http://schemas.microsoft.com/office/drawing/2014/main" id="{7BA9B096-A630-4DB5-AB5F-C78F6326FF11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Gerader Verbinder 616">
              <a:extLst>
                <a:ext uri="{FF2B5EF4-FFF2-40B4-BE49-F238E27FC236}">
                  <a16:creationId xmlns:a16="http://schemas.microsoft.com/office/drawing/2014/main" id="{F694168E-ECAE-4066-94BE-7143F51545DB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407069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Textfeld 617">
              <a:extLst>
                <a:ext uri="{FF2B5EF4-FFF2-40B4-BE49-F238E27FC236}">
                  <a16:creationId xmlns:a16="http://schemas.microsoft.com/office/drawing/2014/main" id="{FD7C1AFA-1583-4385-81E8-99DF863B476C}"/>
                </a:ext>
              </a:extLst>
            </p:cNvPr>
            <p:cNvSpPr txBox="1"/>
            <p:nvPr/>
          </p:nvSpPr>
          <p:spPr>
            <a:xfrm>
              <a:off x="4334052" y="418919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619" name="Textfeld 618">
              <a:extLst>
                <a:ext uri="{FF2B5EF4-FFF2-40B4-BE49-F238E27FC236}">
                  <a16:creationId xmlns:a16="http://schemas.microsoft.com/office/drawing/2014/main" id="{610E78AC-0CCE-474D-B4E6-A5FF245B95C8}"/>
                </a:ext>
              </a:extLst>
            </p:cNvPr>
            <p:cNvSpPr txBox="1"/>
            <p:nvPr/>
          </p:nvSpPr>
          <p:spPr>
            <a:xfrm>
              <a:off x="4614622" y="418919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58" name="Gruppieren 557">
            <a:extLst>
              <a:ext uri="{FF2B5EF4-FFF2-40B4-BE49-F238E27FC236}">
                <a16:creationId xmlns:a16="http://schemas.microsoft.com/office/drawing/2014/main" id="{1A6A1B30-D839-4209-A32F-CAC92436C19C}"/>
              </a:ext>
            </a:extLst>
          </p:cNvPr>
          <p:cNvGrpSpPr/>
          <p:nvPr/>
        </p:nvGrpSpPr>
        <p:grpSpPr>
          <a:xfrm>
            <a:off x="4331431" y="5489843"/>
            <a:ext cx="3163702" cy="1220390"/>
            <a:chOff x="4334052" y="1915775"/>
            <a:chExt cx="3163702" cy="1220390"/>
          </a:xfrm>
        </p:grpSpPr>
        <p:sp>
          <p:nvSpPr>
            <p:cNvPr id="559" name="Rechteck 558">
              <a:extLst>
                <a:ext uri="{FF2B5EF4-FFF2-40B4-BE49-F238E27FC236}">
                  <a16:creationId xmlns:a16="http://schemas.microsoft.com/office/drawing/2014/main" id="{E73A8055-76A7-49EF-A93A-BCD202B7EEFF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Gerader Verbinder 559">
              <a:extLst>
                <a:ext uri="{FF2B5EF4-FFF2-40B4-BE49-F238E27FC236}">
                  <a16:creationId xmlns:a16="http://schemas.microsoft.com/office/drawing/2014/main" id="{07183B11-F739-4CF3-93E2-23E5693A4957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Textfeld 560">
              <a:extLst>
                <a:ext uri="{FF2B5EF4-FFF2-40B4-BE49-F238E27FC236}">
                  <a16:creationId xmlns:a16="http://schemas.microsoft.com/office/drawing/2014/main" id="{1C3A6C92-DF87-4DA9-AFE1-B049EA331F61}"/>
                </a:ext>
              </a:extLst>
            </p:cNvPr>
            <p:cNvSpPr txBox="1"/>
            <p:nvPr/>
          </p:nvSpPr>
          <p:spPr>
            <a:xfrm>
              <a:off x="5000122" y="191577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20" name="Textfeld 619">
              <a:extLst>
                <a:ext uri="{FF2B5EF4-FFF2-40B4-BE49-F238E27FC236}">
                  <a16:creationId xmlns:a16="http://schemas.microsoft.com/office/drawing/2014/main" id="{5A3301B6-6B22-4F81-9C43-A3DC640F4525}"/>
                </a:ext>
              </a:extLst>
            </p:cNvPr>
            <p:cNvSpPr txBox="1"/>
            <p:nvPr/>
          </p:nvSpPr>
          <p:spPr>
            <a:xfrm>
              <a:off x="5434478" y="191577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21" name="Textfeld 620">
              <a:extLst>
                <a:ext uri="{FF2B5EF4-FFF2-40B4-BE49-F238E27FC236}">
                  <a16:creationId xmlns:a16="http://schemas.microsoft.com/office/drawing/2014/main" id="{C084D1FA-92DE-43A5-96EB-D058823A676C}"/>
                </a:ext>
              </a:extLst>
            </p:cNvPr>
            <p:cNvSpPr txBox="1"/>
            <p:nvPr/>
          </p:nvSpPr>
          <p:spPr>
            <a:xfrm>
              <a:off x="5864870" y="191577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622" name="Textfeld 621">
              <a:extLst>
                <a:ext uri="{FF2B5EF4-FFF2-40B4-BE49-F238E27FC236}">
                  <a16:creationId xmlns:a16="http://schemas.microsoft.com/office/drawing/2014/main" id="{95B721EB-B23B-41F7-8C80-38ED4315678D}"/>
                </a:ext>
              </a:extLst>
            </p:cNvPr>
            <p:cNvSpPr txBox="1"/>
            <p:nvPr/>
          </p:nvSpPr>
          <p:spPr>
            <a:xfrm>
              <a:off x="6299223" y="191577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623" name="Textfeld 622">
              <a:extLst>
                <a:ext uri="{FF2B5EF4-FFF2-40B4-BE49-F238E27FC236}">
                  <a16:creationId xmlns:a16="http://schemas.microsoft.com/office/drawing/2014/main" id="{CF12194D-27B3-4BF2-82E9-94E705076697}"/>
                </a:ext>
              </a:extLst>
            </p:cNvPr>
            <p:cNvSpPr txBox="1"/>
            <p:nvPr/>
          </p:nvSpPr>
          <p:spPr>
            <a:xfrm>
              <a:off x="6729998" y="191577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624" name="Textfeld 623">
              <a:extLst>
                <a:ext uri="{FF2B5EF4-FFF2-40B4-BE49-F238E27FC236}">
                  <a16:creationId xmlns:a16="http://schemas.microsoft.com/office/drawing/2014/main" id="{DD0304BC-A552-43D6-ADBF-EB043D674FBD}"/>
                </a:ext>
              </a:extLst>
            </p:cNvPr>
            <p:cNvSpPr txBox="1"/>
            <p:nvPr/>
          </p:nvSpPr>
          <p:spPr>
            <a:xfrm>
              <a:off x="7163598" y="191577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625" name="Rechteck 624">
              <a:extLst>
                <a:ext uri="{FF2B5EF4-FFF2-40B4-BE49-F238E27FC236}">
                  <a16:creationId xmlns:a16="http://schemas.microsoft.com/office/drawing/2014/main" id="{273A0FBC-4FB4-49E3-B45D-DF174132D743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6" name="Rechteck 625">
              <a:extLst>
                <a:ext uri="{FF2B5EF4-FFF2-40B4-BE49-F238E27FC236}">
                  <a16:creationId xmlns:a16="http://schemas.microsoft.com/office/drawing/2014/main" id="{4E5DA603-3FFE-4BCE-8A74-7909406EDA1C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7" name="Rechteck 626">
              <a:extLst>
                <a:ext uri="{FF2B5EF4-FFF2-40B4-BE49-F238E27FC236}">
                  <a16:creationId xmlns:a16="http://schemas.microsoft.com/office/drawing/2014/main" id="{CB46DEB9-18AA-4CDF-915D-3088A8CAD750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8" name="Rechteck 627">
              <a:extLst>
                <a:ext uri="{FF2B5EF4-FFF2-40B4-BE49-F238E27FC236}">
                  <a16:creationId xmlns:a16="http://schemas.microsoft.com/office/drawing/2014/main" id="{1C73CE5C-DA73-4EC5-A48B-7051A0AB4542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9" name="Rechteck 628">
              <a:extLst>
                <a:ext uri="{FF2B5EF4-FFF2-40B4-BE49-F238E27FC236}">
                  <a16:creationId xmlns:a16="http://schemas.microsoft.com/office/drawing/2014/main" id="{950DB6DB-6696-4515-A201-D6FA8B507CD3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0" name="Rechteck 629">
              <a:extLst>
                <a:ext uri="{FF2B5EF4-FFF2-40B4-BE49-F238E27FC236}">
                  <a16:creationId xmlns:a16="http://schemas.microsoft.com/office/drawing/2014/main" id="{0A7C7D1F-7C35-4A85-88FC-ACB11C92B9EB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1" name="Rechteck 630">
              <a:extLst>
                <a:ext uri="{FF2B5EF4-FFF2-40B4-BE49-F238E27FC236}">
                  <a16:creationId xmlns:a16="http://schemas.microsoft.com/office/drawing/2014/main" id="{861BEA17-B7DA-45CF-9711-9326C4E9A14F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2" name="Gerader Verbinder 631">
              <a:extLst>
                <a:ext uri="{FF2B5EF4-FFF2-40B4-BE49-F238E27FC236}">
                  <a16:creationId xmlns:a16="http://schemas.microsoft.com/office/drawing/2014/main" id="{C6134BC6-05A9-4759-BD86-015BFDED82CE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Gerader Verbinder 632">
              <a:extLst>
                <a:ext uri="{FF2B5EF4-FFF2-40B4-BE49-F238E27FC236}">
                  <a16:creationId xmlns:a16="http://schemas.microsoft.com/office/drawing/2014/main" id="{A82CA2B6-BDCF-4EB8-83AD-A623F6F4A7FE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Gerader Verbinder 633">
              <a:extLst>
                <a:ext uri="{FF2B5EF4-FFF2-40B4-BE49-F238E27FC236}">
                  <a16:creationId xmlns:a16="http://schemas.microsoft.com/office/drawing/2014/main" id="{6134B9CA-BCEE-440B-ABED-C53286C6AD9D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Gerader Verbinder 634">
              <a:extLst>
                <a:ext uri="{FF2B5EF4-FFF2-40B4-BE49-F238E27FC236}">
                  <a16:creationId xmlns:a16="http://schemas.microsoft.com/office/drawing/2014/main" id="{B3D2E250-B910-466B-A67E-C09D734B2B0B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Gerader Verbinder 635">
              <a:extLst>
                <a:ext uri="{FF2B5EF4-FFF2-40B4-BE49-F238E27FC236}">
                  <a16:creationId xmlns:a16="http://schemas.microsoft.com/office/drawing/2014/main" id="{92B17BFA-7630-4898-955C-9EA7FE95B4BE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Gerader Verbinder 636">
              <a:extLst>
                <a:ext uri="{FF2B5EF4-FFF2-40B4-BE49-F238E27FC236}">
                  <a16:creationId xmlns:a16="http://schemas.microsoft.com/office/drawing/2014/main" id="{0E04BBA4-DEE8-4BA6-A964-B1D11FCFE9F6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Gerader Verbinder 637">
              <a:extLst>
                <a:ext uri="{FF2B5EF4-FFF2-40B4-BE49-F238E27FC236}">
                  <a16:creationId xmlns:a16="http://schemas.microsoft.com/office/drawing/2014/main" id="{EF1BB67D-717A-4CE4-B1B9-6195418E0F26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" name="Textfeld 638">
              <a:extLst>
                <a:ext uri="{FF2B5EF4-FFF2-40B4-BE49-F238E27FC236}">
                  <a16:creationId xmlns:a16="http://schemas.microsoft.com/office/drawing/2014/main" id="{0C0CD4E5-0BFD-46BE-B94B-32FC710A14C8}"/>
                </a:ext>
              </a:extLst>
            </p:cNvPr>
            <p:cNvSpPr txBox="1"/>
            <p:nvPr/>
          </p:nvSpPr>
          <p:spPr>
            <a:xfrm>
              <a:off x="4335313" y="191577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640" name="Textfeld 639">
              <a:extLst>
                <a:ext uri="{FF2B5EF4-FFF2-40B4-BE49-F238E27FC236}">
                  <a16:creationId xmlns:a16="http://schemas.microsoft.com/office/drawing/2014/main" id="{BF4F6AB6-2F9E-4CD7-B10F-ADADCB2035EC}"/>
                </a:ext>
              </a:extLst>
            </p:cNvPr>
            <p:cNvSpPr txBox="1"/>
            <p:nvPr/>
          </p:nvSpPr>
          <p:spPr>
            <a:xfrm>
              <a:off x="4615883" y="191577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641" name="Rechteck 640">
              <a:extLst>
                <a:ext uri="{FF2B5EF4-FFF2-40B4-BE49-F238E27FC236}">
                  <a16:creationId xmlns:a16="http://schemas.microsoft.com/office/drawing/2014/main" id="{AE7C4A17-B8FD-4F6B-8EBA-B1B2874EF62E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2" name="Gerader Verbinder 641">
              <a:extLst>
                <a:ext uri="{FF2B5EF4-FFF2-40B4-BE49-F238E27FC236}">
                  <a16:creationId xmlns:a16="http://schemas.microsoft.com/office/drawing/2014/main" id="{E008FB99-660F-4B11-A445-DAFFAB007741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feld 642">
              <a:extLst>
                <a:ext uri="{FF2B5EF4-FFF2-40B4-BE49-F238E27FC236}">
                  <a16:creationId xmlns:a16="http://schemas.microsoft.com/office/drawing/2014/main" id="{E521BBCF-9494-4214-828B-D9B73C845E91}"/>
                </a:ext>
              </a:extLst>
            </p:cNvPr>
            <p:cNvSpPr txBox="1"/>
            <p:nvPr/>
          </p:nvSpPr>
          <p:spPr>
            <a:xfrm>
              <a:off x="4998861" y="2874555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644" name="Textfeld 643">
              <a:extLst>
                <a:ext uri="{FF2B5EF4-FFF2-40B4-BE49-F238E27FC236}">
                  <a16:creationId xmlns:a16="http://schemas.microsoft.com/office/drawing/2014/main" id="{053BF983-46E5-40DD-AED9-03CAA74CB0C9}"/>
                </a:ext>
              </a:extLst>
            </p:cNvPr>
            <p:cNvSpPr txBox="1"/>
            <p:nvPr/>
          </p:nvSpPr>
          <p:spPr>
            <a:xfrm>
              <a:off x="5433217" y="2874555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645" name="Textfeld 644">
              <a:extLst>
                <a:ext uri="{FF2B5EF4-FFF2-40B4-BE49-F238E27FC236}">
                  <a16:creationId xmlns:a16="http://schemas.microsoft.com/office/drawing/2014/main" id="{4B756ED9-BEA4-4FAE-A9B2-89D856085E61}"/>
                </a:ext>
              </a:extLst>
            </p:cNvPr>
            <p:cNvSpPr txBox="1"/>
            <p:nvPr/>
          </p:nvSpPr>
          <p:spPr>
            <a:xfrm>
              <a:off x="5892184" y="287455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646" name="Textfeld 645">
              <a:extLst>
                <a:ext uri="{FF2B5EF4-FFF2-40B4-BE49-F238E27FC236}">
                  <a16:creationId xmlns:a16="http://schemas.microsoft.com/office/drawing/2014/main" id="{B654F31E-0C63-4F23-B5C1-8D017F26D829}"/>
                </a:ext>
              </a:extLst>
            </p:cNvPr>
            <p:cNvSpPr txBox="1"/>
            <p:nvPr/>
          </p:nvSpPr>
          <p:spPr>
            <a:xfrm>
              <a:off x="6307487" y="2874555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647" name="Textfeld 646">
              <a:extLst>
                <a:ext uri="{FF2B5EF4-FFF2-40B4-BE49-F238E27FC236}">
                  <a16:creationId xmlns:a16="http://schemas.microsoft.com/office/drawing/2014/main" id="{0EC99D9E-1CE2-4ABD-AD99-88D4418E46BE}"/>
                </a:ext>
              </a:extLst>
            </p:cNvPr>
            <p:cNvSpPr txBox="1"/>
            <p:nvPr/>
          </p:nvSpPr>
          <p:spPr>
            <a:xfrm>
              <a:off x="6728737" y="2874555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648" name="Textfeld 647">
              <a:extLst>
                <a:ext uri="{FF2B5EF4-FFF2-40B4-BE49-F238E27FC236}">
                  <a16:creationId xmlns:a16="http://schemas.microsoft.com/office/drawing/2014/main" id="{2539A8AD-0729-488A-BF9B-4FFC0B88E8E2}"/>
                </a:ext>
              </a:extLst>
            </p:cNvPr>
            <p:cNvSpPr txBox="1"/>
            <p:nvPr/>
          </p:nvSpPr>
          <p:spPr>
            <a:xfrm>
              <a:off x="7162337" y="2874555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649" name="Rechteck 648">
              <a:extLst>
                <a:ext uri="{FF2B5EF4-FFF2-40B4-BE49-F238E27FC236}">
                  <a16:creationId xmlns:a16="http://schemas.microsoft.com/office/drawing/2014/main" id="{D30CDCA7-2DA9-43D9-8CF0-1DA792DF84BE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0" name="Rechteck 649">
              <a:extLst>
                <a:ext uri="{FF2B5EF4-FFF2-40B4-BE49-F238E27FC236}">
                  <a16:creationId xmlns:a16="http://schemas.microsoft.com/office/drawing/2014/main" id="{67D139C7-B127-46FA-AB7A-FC6BE29C8C2E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1" name="Rechteck 650">
              <a:extLst>
                <a:ext uri="{FF2B5EF4-FFF2-40B4-BE49-F238E27FC236}">
                  <a16:creationId xmlns:a16="http://schemas.microsoft.com/office/drawing/2014/main" id="{1DAF2196-40A7-4838-9955-FAF93E3245C0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2" name="Rechteck 651">
              <a:extLst>
                <a:ext uri="{FF2B5EF4-FFF2-40B4-BE49-F238E27FC236}">
                  <a16:creationId xmlns:a16="http://schemas.microsoft.com/office/drawing/2014/main" id="{28369E8F-CB62-471C-94E1-954405B5CF85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3" name="Rechteck 652">
              <a:extLst>
                <a:ext uri="{FF2B5EF4-FFF2-40B4-BE49-F238E27FC236}">
                  <a16:creationId xmlns:a16="http://schemas.microsoft.com/office/drawing/2014/main" id="{1CB7129F-8DD9-41C4-886F-AB6B88700961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4" name="Rechteck 653">
              <a:extLst>
                <a:ext uri="{FF2B5EF4-FFF2-40B4-BE49-F238E27FC236}">
                  <a16:creationId xmlns:a16="http://schemas.microsoft.com/office/drawing/2014/main" id="{3C31418E-E2CA-44D4-9672-0C1D45CDD73E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5" name="Rechteck 654">
              <a:extLst>
                <a:ext uri="{FF2B5EF4-FFF2-40B4-BE49-F238E27FC236}">
                  <a16:creationId xmlns:a16="http://schemas.microsoft.com/office/drawing/2014/main" id="{07B133FE-50E7-4D2A-9C3A-4FCBF63828DF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56" name="Gerader Verbinder 655">
              <a:extLst>
                <a:ext uri="{FF2B5EF4-FFF2-40B4-BE49-F238E27FC236}">
                  <a16:creationId xmlns:a16="http://schemas.microsoft.com/office/drawing/2014/main" id="{49ABCBED-65D5-430A-96C8-13D10130AF42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Gerader Verbinder 656">
              <a:extLst>
                <a:ext uri="{FF2B5EF4-FFF2-40B4-BE49-F238E27FC236}">
                  <a16:creationId xmlns:a16="http://schemas.microsoft.com/office/drawing/2014/main" id="{F0DCB532-1B0B-4BD6-AF3B-927663C33E81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Gerader Verbinder 657">
              <a:extLst>
                <a:ext uri="{FF2B5EF4-FFF2-40B4-BE49-F238E27FC236}">
                  <a16:creationId xmlns:a16="http://schemas.microsoft.com/office/drawing/2014/main" id="{4BA1CCF3-CB7A-4296-95EB-E41445411FB2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Gerader Verbinder 658">
              <a:extLst>
                <a:ext uri="{FF2B5EF4-FFF2-40B4-BE49-F238E27FC236}">
                  <a16:creationId xmlns:a16="http://schemas.microsoft.com/office/drawing/2014/main" id="{DE49BAED-2770-4325-A2F7-72E971179791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Gerader Verbinder 659">
              <a:extLst>
                <a:ext uri="{FF2B5EF4-FFF2-40B4-BE49-F238E27FC236}">
                  <a16:creationId xmlns:a16="http://schemas.microsoft.com/office/drawing/2014/main" id="{91A763F4-A9DD-4C00-B500-DC2AE60FE2A5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Gerader Verbinder 660">
              <a:extLst>
                <a:ext uri="{FF2B5EF4-FFF2-40B4-BE49-F238E27FC236}">
                  <a16:creationId xmlns:a16="http://schemas.microsoft.com/office/drawing/2014/main" id="{84C97A27-06F0-4D73-944F-FA09D3F3EC4A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Gerader Verbinder 661">
              <a:extLst>
                <a:ext uri="{FF2B5EF4-FFF2-40B4-BE49-F238E27FC236}">
                  <a16:creationId xmlns:a16="http://schemas.microsoft.com/office/drawing/2014/main" id="{3197CD46-2DB7-45DE-804A-40E218832684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Textfeld 662">
              <a:extLst>
                <a:ext uri="{FF2B5EF4-FFF2-40B4-BE49-F238E27FC236}">
                  <a16:creationId xmlns:a16="http://schemas.microsoft.com/office/drawing/2014/main" id="{89F14A28-B2FC-4E43-9F0C-85574ACB5821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664" name="Textfeld 663">
              <a:extLst>
                <a:ext uri="{FF2B5EF4-FFF2-40B4-BE49-F238E27FC236}">
                  <a16:creationId xmlns:a16="http://schemas.microsoft.com/office/drawing/2014/main" id="{941390E5-259D-4176-A772-649E364B7A4F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665" name="Gruppieren 664">
            <a:extLst>
              <a:ext uri="{FF2B5EF4-FFF2-40B4-BE49-F238E27FC236}">
                <a16:creationId xmlns:a16="http://schemas.microsoft.com/office/drawing/2014/main" id="{D37B6AE4-D086-41A1-8A0E-ABAEB9849539}"/>
              </a:ext>
            </a:extLst>
          </p:cNvPr>
          <p:cNvGrpSpPr/>
          <p:nvPr/>
        </p:nvGrpSpPr>
        <p:grpSpPr>
          <a:xfrm>
            <a:off x="447914" y="2672333"/>
            <a:ext cx="2885758" cy="601738"/>
            <a:chOff x="435501" y="1968434"/>
            <a:chExt cx="2885758" cy="601738"/>
          </a:xfrm>
        </p:grpSpPr>
        <p:sp>
          <p:nvSpPr>
            <p:cNvPr id="666" name="Rechteck 665">
              <a:extLst>
                <a:ext uri="{FF2B5EF4-FFF2-40B4-BE49-F238E27FC236}">
                  <a16:creationId xmlns:a16="http://schemas.microsoft.com/office/drawing/2014/main" id="{0C5260C6-18A5-4569-85B5-799FBE6336F0}"/>
                </a:ext>
              </a:extLst>
            </p:cNvPr>
            <p:cNvSpPr/>
            <p:nvPr/>
          </p:nvSpPr>
          <p:spPr>
            <a:xfrm>
              <a:off x="737621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7" name="Textfeld 666">
              <a:extLst>
                <a:ext uri="{FF2B5EF4-FFF2-40B4-BE49-F238E27FC236}">
                  <a16:creationId xmlns:a16="http://schemas.microsoft.com/office/drawing/2014/main" id="{CE883199-E5AA-4C75-940B-8508AF00BD77}"/>
                </a:ext>
              </a:extLst>
            </p:cNvPr>
            <p:cNvSpPr txBox="1"/>
            <p:nvPr/>
          </p:nvSpPr>
          <p:spPr>
            <a:xfrm>
              <a:off x="819740" y="196843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68" name="Textfeld 667">
              <a:extLst>
                <a:ext uri="{FF2B5EF4-FFF2-40B4-BE49-F238E27FC236}">
                  <a16:creationId xmlns:a16="http://schemas.microsoft.com/office/drawing/2014/main" id="{0EC07D0D-1938-4BD1-9F40-5D42FF2DD0AC}"/>
                </a:ext>
              </a:extLst>
            </p:cNvPr>
            <p:cNvSpPr txBox="1"/>
            <p:nvPr/>
          </p:nvSpPr>
          <p:spPr>
            <a:xfrm>
              <a:off x="1254096" y="19684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69" name="Textfeld 668">
              <a:extLst>
                <a:ext uri="{FF2B5EF4-FFF2-40B4-BE49-F238E27FC236}">
                  <a16:creationId xmlns:a16="http://schemas.microsoft.com/office/drawing/2014/main" id="{87EF2C04-2694-4F76-84BD-F34AD1C70727}"/>
                </a:ext>
              </a:extLst>
            </p:cNvPr>
            <p:cNvSpPr txBox="1"/>
            <p:nvPr/>
          </p:nvSpPr>
          <p:spPr>
            <a:xfrm>
              <a:off x="1684488" y="196843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670" name="Textfeld 669">
              <a:extLst>
                <a:ext uri="{FF2B5EF4-FFF2-40B4-BE49-F238E27FC236}">
                  <a16:creationId xmlns:a16="http://schemas.microsoft.com/office/drawing/2014/main" id="{3705F37F-8924-45FB-AB76-2558B4CB2A04}"/>
                </a:ext>
              </a:extLst>
            </p:cNvPr>
            <p:cNvSpPr txBox="1"/>
            <p:nvPr/>
          </p:nvSpPr>
          <p:spPr>
            <a:xfrm>
              <a:off x="2118841" y="196843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671" name="Textfeld 670">
              <a:extLst>
                <a:ext uri="{FF2B5EF4-FFF2-40B4-BE49-F238E27FC236}">
                  <a16:creationId xmlns:a16="http://schemas.microsoft.com/office/drawing/2014/main" id="{A27184F4-DE25-4DB0-8025-3FE70133D7F7}"/>
                </a:ext>
              </a:extLst>
            </p:cNvPr>
            <p:cNvSpPr txBox="1"/>
            <p:nvPr/>
          </p:nvSpPr>
          <p:spPr>
            <a:xfrm>
              <a:off x="2549616" y="196843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672" name="Textfeld 671">
              <a:extLst>
                <a:ext uri="{FF2B5EF4-FFF2-40B4-BE49-F238E27FC236}">
                  <a16:creationId xmlns:a16="http://schemas.microsoft.com/office/drawing/2014/main" id="{5AA4F7D6-BA4E-4D7A-8D75-388FAC3E2851}"/>
                </a:ext>
              </a:extLst>
            </p:cNvPr>
            <p:cNvSpPr txBox="1"/>
            <p:nvPr/>
          </p:nvSpPr>
          <p:spPr>
            <a:xfrm>
              <a:off x="2983216" y="19684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673" name="Rechteck 672">
              <a:extLst>
                <a:ext uri="{FF2B5EF4-FFF2-40B4-BE49-F238E27FC236}">
                  <a16:creationId xmlns:a16="http://schemas.microsoft.com/office/drawing/2014/main" id="{11FD5769-B122-4D51-B97C-D2296CE0CB4F}"/>
                </a:ext>
              </a:extLst>
            </p:cNvPr>
            <p:cNvSpPr/>
            <p:nvPr/>
          </p:nvSpPr>
          <p:spPr>
            <a:xfrm>
              <a:off x="1168359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4" name="Rechteck 673">
              <a:extLst>
                <a:ext uri="{FF2B5EF4-FFF2-40B4-BE49-F238E27FC236}">
                  <a16:creationId xmlns:a16="http://schemas.microsoft.com/office/drawing/2014/main" id="{1F2EFE77-6809-42D3-B3D6-728D3CFF11A7}"/>
                </a:ext>
              </a:extLst>
            </p:cNvPr>
            <p:cNvSpPr/>
            <p:nvPr/>
          </p:nvSpPr>
          <p:spPr>
            <a:xfrm>
              <a:off x="1598816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5" name="Rechteck 674">
              <a:extLst>
                <a:ext uri="{FF2B5EF4-FFF2-40B4-BE49-F238E27FC236}">
                  <a16:creationId xmlns:a16="http://schemas.microsoft.com/office/drawing/2014/main" id="{5DCA5A32-FAEF-4086-8EDF-769DF78B9852}"/>
                </a:ext>
              </a:extLst>
            </p:cNvPr>
            <p:cNvSpPr/>
            <p:nvPr/>
          </p:nvSpPr>
          <p:spPr>
            <a:xfrm>
              <a:off x="2028647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6" name="Rechteck 675">
              <a:extLst>
                <a:ext uri="{FF2B5EF4-FFF2-40B4-BE49-F238E27FC236}">
                  <a16:creationId xmlns:a16="http://schemas.microsoft.com/office/drawing/2014/main" id="{6B1D4DED-A8B6-4315-9F5D-442A40FA49BC}"/>
                </a:ext>
              </a:extLst>
            </p:cNvPr>
            <p:cNvSpPr/>
            <p:nvPr/>
          </p:nvSpPr>
          <p:spPr>
            <a:xfrm>
              <a:off x="2459385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7" name="Rechteck 676">
              <a:extLst>
                <a:ext uri="{FF2B5EF4-FFF2-40B4-BE49-F238E27FC236}">
                  <a16:creationId xmlns:a16="http://schemas.microsoft.com/office/drawing/2014/main" id="{3BEBD137-B1B5-402B-9C71-0B0B6AE5ECB1}"/>
                </a:ext>
              </a:extLst>
            </p:cNvPr>
            <p:cNvSpPr/>
            <p:nvPr/>
          </p:nvSpPr>
          <p:spPr>
            <a:xfrm>
              <a:off x="2889842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8" name="Rechteck 677">
              <a:extLst>
                <a:ext uri="{FF2B5EF4-FFF2-40B4-BE49-F238E27FC236}">
                  <a16:creationId xmlns:a16="http://schemas.microsoft.com/office/drawing/2014/main" id="{5798FD55-C272-4724-ACED-14280E3B219D}"/>
                </a:ext>
              </a:extLst>
            </p:cNvPr>
            <p:cNvSpPr/>
            <p:nvPr/>
          </p:nvSpPr>
          <p:spPr>
            <a:xfrm>
              <a:off x="447026" y="232993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79" name="Gerader Verbinder 678">
              <a:extLst>
                <a:ext uri="{FF2B5EF4-FFF2-40B4-BE49-F238E27FC236}">
                  <a16:creationId xmlns:a16="http://schemas.microsoft.com/office/drawing/2014/main" id="{3967B278-C841-4865-93B2-95F93C534BD4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20528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Gerader Verbinder 679">
              <a:extLst>
                <a:ext uri="{FF2B5EF4-FFF2-40B4-BE49-F238E27FC236}">
                  <a16:creationId xmlns:a16="http://schemas.microsoft.com/office/drawing/2014/main" id="{7CF52F96-8B3C-4E0E-BB2F-785D80D32BD1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Gerader Verbinder 680">
              <a:extLst>
                <a:ext uri="{FF2B5EF4-FFF2-40B4-BE49-F238E27FC236}">
                  <a16:creationId xmlns:a16="http://schemas.microsoft.com/office/drawing/2014/main" id="{92DD85C7-64B7-40A6-842C-D1D2257AD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Gerader Verbinder 681">
              <a:extLst>
                <a:ext uri="{FF2B5EF4-FFF2-40B4-BE49-F238E27FC236}">
                  <a16:creationId xmlns:a16="http://schemas.microsoft.com/office/drawing/2014/main" id="{9F7A3202-D3D4-4B96-A9CC-4DFF2C50B02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Gerader Verbinder 682">
              <a:extLst>
                <a:ext uri="{FF2B5EF4-FFF2-40B4-BE49-F238E27FC236}">
                  <a16:creationId xmlns:a16="http://schemas.microsoft.com/office/drawing/2014/main" id="{D0E4D3BD-765E-4DC5-9770-E433E1504183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Gerader Verbinder 683">
              <a:extLst>
                <a:ext uri="{FF2B5EF4-FFF2-40B4-BE49-F238E27FC236}">
                  <a16:creationId xmlns:a16="http://schemas.microsoft.com/office/drawing/2014/main" id="{E6DC5144-4C03-41CF-8B4E-C8122C47F17A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Gerader Verbinder 684">
              <a:extLst>
                <a:ext uri="{FF2B5EF4-FFF2-40B4-BE49-F238E27FC236}">
                  <a16:creationId xmlns:a16="http://schemas.microsoft.com/office/drawing/2014/main" id="{9B6E304F-DD4E-4BC6-935F-035A797B158A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Textfeld 685">
              <a:extLst>
                <a:ext uri="{FF2B5EF4-FFF2-40B4-BE49-F238E27FC236}">
                  <a16:creationId xmlns:a16="http://schemas.microsoft.com/office/drawing/2014/main" id="{652FB26B-12F5-48E0-9E64-2372D01E027A}"/>
                </a:ext>
              </a:extLst>
            </p:cNvPr>
            <p:cNvSpPr txBox="1"/>
            <p:nvPr/>
          </p:nvSpPr>
          <p:spPr>
            <a:xfrm>
              <a:off x="435501" y="196843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96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002ACC4-1A7C-4E05-A478-D19D22B4F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55847"/>
              </p:ext>
            </p:extLst>
          </p:nvPr>
        </p:nvGraphicFramePr>
        <p:xfrm>
          <a:off x="546354" y="1029792"/>
          <a:ext cx="3159948" cy="128134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263329">
                  <a:extLst>
                    <a:ext uri="{9D8B030D-6E8A-4147-A177-3AD203B41FA5}">
                      <a16:colId xmlns:a16="http://schemas.microsoft.com/office/drawing/2014/main" val="321300519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2273598585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389625327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86470408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3813640509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17627840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4111233001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74956626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64671076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786194489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17420179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449023394"/>
                    </a:ext>
                  </a:extLst>
                </a:gridCol>
              </a:tblGrid>
              <a:tr h="128134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6000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9000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12000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27281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6BF88555-D949-42D1-AD02-A6E59386DCF2}"/>
              </a:ext>
            </a:extLst>
          </p:cNvPr>
          <p:cNvSpPr/>
          <p:nvPr/>
        </p:nvSpPr>
        <p:spPr>
          <a:xfrm>
            <a:off x="546354" y="497054"/>
            <a:ext cx="3159949" cy="518539"/>
          </a:xfrm>
          <a:prstGeom prst="rect">
            <a:avLst/>
          </a:prstGeom>
          <a:gradFill>
            <a:gsLst>
              <a:gs pos="15000">
                <a:srgbClr val="F2A16A"/>
              </a:gs>
              <a:gs pos="0">
                <a:srgbClr val="FF3C15"/>
              </a:gs>
              <a:gs pos="50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E9021E9-8FDD-47B7-9725-7A630ED24C77}"/>
              </a:ext>
            </a:extLst>
          </p:cNvPr>
          <p:cNvCxnSpPr>
            <a:cxnSpLocks/>
          </p:cNvCxnSpPr>
          <p:nvPr/>
        </p:nvCxnSpPr>
        <p:spPr>
          <a:xfrm>
            <a:off x="544950" y="1018506"/>
            <a:ext cx="315994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62AEC9F-39D6-4BE4-83A4-D50CA1AA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06201"/>
              </p:ext>
            </p:extLst>
          </p:nvPr>
        </p:nvGraphicFramePr>
        <p:xfrm>
          <a:off x="544948" y="1879161"/>
          <a:ext cx="3159952" cy="15240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394994">
                  <a:extLst>
                    <a:ext uri="{9D8B030D-6E8A-4147-A177-3AD203B41FA5}">
                      <a16:colId xmlns:a16="http://schemas.microsoft.com/office/drawing/2014/main" val="3213005197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2273598585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3896253277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864704082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3813640509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1176278402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4111233001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1749566262"/>
                    </a:ext>
                  </a:extLst>
                </a:gridCol>
              </a:tblGrid>
              <a:tr h="128134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6000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272810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B78B9FB0-919D-4E8B-911F-22A9B6602D2E}"/>
              </a:ext>
            </a:extLst>
          </p:cNvPr>
          <p:cNvSpPr/>
          <p:nvPr/>
        </p:nvSpPr>
        <p:spPr>
          <a:xfrm>
            <a:off x="546354" y="1346423"/>
            <a:ext cx="3159949" cy="518539"/>
          </a:xfrm>
          <a:prstGeom prst="rect">
            <a:avLst/>
          </a:prstGeom>
          <a:gradFill>
            <a:gsLst>
              <a:gs pos="27000">
                <a:srgbClr val="F2A16A"/>
              </a:gs>
              <a:gs pos="0">
                <a:srgbClr val="FF3C15"/>
              </a:gs>
              <a:gs pos="76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3DE379B-D310-4E85-A5D9-1C35810628E4}"/>
              </a:ext>
            </a:extLst>
          </p:cNvPr>
          <p:cNvCxnSpPr>
            <a:cxnSpLocks/>
          </p:cNvCxnSpPr>
          <p:nvPr/>
        </p:nvCxnSpPr>
        <p:spPr>
          <a:xfrm>
            <a:off x="544950" y="1867875"/>
            <a:ext cx="315994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Breitbild</PresentationFormat>
  <Paragraphs>361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Schoen</dc:creator>
  <cp:lastModifiedBy>Michael Schoen</cp:lastModifiedBy>
  <cp:revision>17</cp:revision>
  <dcterms:created xsi:type="dcterms:W3CDTF">2024-03-15T19:49:40Z</dcterms:created>
  <dcterms:modified xsi:type="dcterms:W3CDTF">2024-06-09T16:44:07Z</dcterms:modified>
</cp:coreProperties>
</file>