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9000" y="5213880"/>
            <a:ext cx="838620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-9000" y="5213880"/>
            <a:ext cx="838620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This presentation uses a free template provided by FPPT.com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a6a6a6"/>
                </a:solidFill>
                <a:latin typeface="Calibri"/>
                <a:ea typeface="DejaVu Sans"/>
              </a:rPr>
              <a:t>www.free-power-point-templates.com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6336000" y="482760"/>
            <a:ext cx="2374560" cy="160380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1873440" y="1800000"/>
            <a:ext cx="5397120" cy="14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6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Krishi-Money</a:t>
            </a:r>
            <a:endParaRPr b="0" lang="en-IN" sz="66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2736000" y="3346200"/>
            <a:ext cx="6188760" cy="5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1" lang="en-IN" sz="3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By team Algorithm Unlockers</a:t>
            </a:r>
            <a:endParaRPr b="0" lang="en-IN" sz="3400" spc="-1" strike="noStrike">
              <a:latin typeface="Arial"/>
            </a:endParaRPr>
          </a:p>
        </p:txBody>
      </p:sp>
      <p:sp>
        <p:nvSpPr>
          <p:cNvPr id="81" name="CustomShape 3"/>
          <p:cNvSpPr/>
          <p:nvPr/>
        </p:nvSpPr>
        <p:spPr>
          <a:xfrm>
            <a:off x="2520000" y="3960000"/>
            <a:ext cx="6044760" cy="59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K.K.Wagh Institute Of Engineering,Education And   Research, Nashik, Maharashtra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2" name="CustomShape 4"/>
          <p:cNvSpPr/>
          <p:nvPr/>
        </p:nvSpPr>
        <p:spPr>
          <a:xfrm>
            <a:off x="1872000" y="433800"/>
            <a:ext cx="4606560" cy="93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Organization Name 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:Government of Bihar (DOA)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PSD  :</a:t>
            </a:r>
            <a:r>
              <a:rPr b="1" lang="en-IN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PK416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83" name="CustomShape 5"/>
          <p:cNvSpPr/>
          <p:nvPr/>
        </p:nvSpPr>
        <p:spPr>
          <a:xfrm>
            <a:off x="1945440" y="1800000"/>
            <a:ext cx="150912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 Name: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4" name="CustomShape 6"/>
          <p:cNvSpPr/>
          <p:nvPr/>
        </p:nvSpPr>
        <p:spPr>
          <a:xfrm>
            <a:off x="1800000" y="144000"/>
            <a:ext cx="7126560" cy="4821120"/>
          </a:xfrm>
          <a:prstGeom prst="rect">
            <a:avLst/>
          </a:prstGeom>
          <a:noFill/>
          <a:ln w="57240">
            <a:solidFill>
              <a:srgbClr val="579835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648000" y="365400"/>
            <a:ext cx="822816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2b511a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2b511a"/>
                </a:solidFill>
                <a:latin typeface="Times New Roman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2b511a"/>
                </a:solidFill>
                <a:latin typeface="Times New Roman"/>
                <a:ea typeface="DejaVu Sans"/>
              </a:rPr>
              <a:t>     </a:t>
            </a:r>
            <a:r>
              <a:rPr b="1" lang="en-IN" sz="4000" spc="-1" strike="noStrike">
                <a:solidFill>
                  <a:srgbClr val="2b511a"/>
                </a:solidFill>
                <a:latin typeface="Times New Roman"/>
                <a:ea typeface="DejaVu Sans"/>
              </a:rPr>
              <a:t>Tasks Completed by Day 1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016000" y="1512000"/>
            <a:ext cx="6840000" cy="345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model improvement:</a:t>
            </a:r>
            <a:endParaRPr b="0" lang="en-IN" sz="2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Dynamic dataset updation</a:t>
            </a:r>
            <a:endParaRPr b="0" lang="en-IN" sz="19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Daily prices representation instead of weekly</a:t>
            </a:r>
            <a:endParaRPr b="0" lang="en-IN" sz="19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minimum support price at real time and calculate price stabilization fund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9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For User Friendly GUI:</a:t>
            </a:r>
            <a:endParaRPr b="0" lang="en-IN" sz="22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Login page </a:t>
            </a:r>
            <a:endParaRPr b="0" lang="en-IN" sz="1900" spc="-1" strike="noStrike">
              <a:latin typeface="Arial"/>
            </a:endParaRPr>
          </a:p>
          <a:p>
            <a:pPr marL="216000" indent="-21492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IN" sz="1900" spc="-1" strike="noStrike">
                <a:solidFill>
                  <a:srgbClr val="000000"/>
                </a:solidFill>
                <a:latin typeface="Times New Roman"/>
                <a:ea typeface="Noto Sans CJK SC Regular"/>
              </a:rPr>
              <a:t>Instead of buttons on home screen for main functionality i.e. (crop price prediction, arrival forecasting and PSF), use bottom navigation</a:t>
            </a:r>
            <a:endParaRPr b="0" lang="en-IN" sz="1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372040" y="0"/>
            <a:ext cx="5907240" cy="5142600"/>
          </a:xfrm>
          <a:prstGeom prst="rect">
            <a:avLst/>
          </a:prstGeom>
          <a:ln>
            <a:noFill/>
          </a:ln>
        </p:spPr>
      </p:pic>
      <p:sp>
        <p:nvSpPr>
          <p:cNvPr id="89" name="CustomShape 1"/>
          <p:cNvSpPr/>
          <p:nvPr/>
        </p:nvSpPr>
        <p:spPr>
          <a:xfrm>
            <a:off x="5184000" y="432000"/>
            <a:ext cx="3239280" cy="7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 Regular"/>
              </a:rPr>
              <a:t>Daily Price Prediction with accuracy 83</a:t>
            </a:r>
            <a:r>
              <a:rPr b="1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%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417040" y="0"/>
            <a:ext cx="5934960" cy="514296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5353200" y="504000"/>
            <a:ext cx="2710080" cy="111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Minimum support price can be set dyanamically and PSF can be calculated accordingly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800000" y="648000"/>
            <a:ext cx="2592000" cy="43200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5317560" y="576000"/>
            <a:ext cx="2602440" cy="438372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3816000" y="130320"/>
            <a:ext cx="1944000" cy="373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IN" sz="2000" spc="-1" strike="noStrike">
                <a:latin typeface="Arial"/>
              </a:rPr>
              <a:t>    </a:t>
            </a:r>
            <a:r>
              <a:rPr b="0" lang="en-IN" sz="2000" spc="-1" strike="noStrike">
                <a:latin typeface="Arial"/>
              </a:rPr>
              <a:t>Login Page</a:t>
            </a:r>
            <a:endParaRPr b="0" lang="en-IN" sz="20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1111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32000" y="432000"/>
            <a:ext cx="2448000" cy="439092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3240000" y="432000"/>
            <a:ext cx="2520000" cy="4392000"/>
          </a:xfrm>
          <a:prstGeom prst="rect">
            <a:avLst/>
          </a:prstGeom>
          <a:ln>
            <a:noFill/>
          </a:ln>
        </p:spPr>
      </p:pic>
      <p:pic>
        <p:nvPicPr>
          <p:cNvPr id="97" name="" descr=""/>
          <p:cNvPicPr/>
          <p:nvPr/>
        </p:nvPicPr>
        <p:blipFill>
          <a:blip r:embed="rId3"/>
          <a:stretch/>
        </p:blipFill>
        <p:spPr>
          <a:xfrm>
            <a:off x="6120000" y="432000"/>
            <a:ext cx="2571480" cy="439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  <dc:creator>KM</dc:creator>
  <dc:description/>
  <dc:language>en-IN</dc:language>
  <cp:lastModifiedBy/>
  <dcterms:modified xsi:type="dcterms:W3CDTF">2020-08-03T03:45:31Z</dcterms:modified>
  <cp:revision>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