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jpeg" ContentType="image/jpeg"/>
  <Override PartName="/ppt/media/image8.jpeg" ContentType="image/jpeg"/>
  <Override PartName="/ppt/media/image7.jpeg" ContentType="image/jpeg"/>
  <Override PartName="/ppt/media/image2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6920" cy="5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6920" cy="5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6336000" y="482760"/>
            <a:ext cx="2375280" cy="160452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1873440" y="1800000"/>
            <a:ext cx="5397840" cy="14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6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Krishi-Money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736000" y="3346200"/>
            <a:ext cx="61894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By team Algorithm Unlockers</a:t>
            </a:r>
            <a:endParaRPr b="0" lang="en-IN" sz="34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2520000" y="3960000"/>
            <a:ext cx="604548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K.K.Wagh Institute Of Engineering,Education And   Research, Nashik, Maharashtra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1872000" y="433800"/>
            <a:ext cx="4607280" cy="93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Organization Name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:Government of Bihar (DOA)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PSD  :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PK416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1945440" y="1800000"/>
            <a:ext cx="1509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 Name: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1800000" y="144000"/>
            <a:ext cx="7127280" cy="4821840"/>
          </a:xfrm>
          <a:prstGeom prst="rect">
            <a:avLst/>
          </a:prstGeom>
          <a:noFill/>
          <a:ln w="57240">
            <a:solidFill>
              <a:srgbClr val="579835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48000" y="365400"/>
            <a:ext cx="822888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2b511a"/>
                </a:solidFill>
                <a:latin typeface="Times New Roman"/>
              </a:rPr>
              <a:t>	</a:t>
            </a:r>
            <a:r>
              <a:rPr b="1" lang="en-IN" sz="4000" spc="-1" strike="noStrike">
                <a:solidFill>
                  <a:srgbClr val="2b511a"/>
                </a:solidFill>
                <a:latin typeface="Times New Roman"/>
              </a:rPr>
              <a:t>	</a:t>
            </a:r>
            <a:r>
              <a:rPr b="1" lang="en-IN" sz="4000" spc="-1" strike="noStrike">
                <a:solidFill>
                  <a:srgbClr val="2b511a"/>
                </a:solidFill>
                <a:latin typeface="Times New Roman"/>
              </a:rPr>
              <a:t>     </a:t>
            </a:r>
            <a:r>
              <a:rPr b="1" lang="en-IN" sz="4000" spc="-1" strike="noStrike">
                <a:solidFill>
                  <a:srgbClr val="2b511a"/>
                </a:solidFill>
                <a:latin typeface="Times New Roman"/>
              </a:rPr>
              <a:t>Task Completed by Day 1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016000" y="1512000"/>
            <a:ext cx="6983640" cy="38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200" spc="-1" strike="noStrike">
                <a:latin typeface="Times New Roman"/>
              </a:rPr>
              <a:t>For model improvement:</a:t>
            </a:r>
            <a:endParaRPr b="0" lang="en-IN" sz="22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000" spc="-1" strike="noStrike">
                <a:latin typeface="Times New Roman"/>
              </a:rPr>
              <a:t>Dynamic dataset updation</a:t>
            </a:r>
            <a:endParaRPr b="0" lang="en-IN" sz="20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000" spc="-1" strike="noStrike">
                <a:latin typeface="Times New Roman"/>
              </a:rPr>
              <a:t>Daily prices representation instead of weekly</a:t>
            </a:r>
            <a:endParaRPr b="0" lang="en-IN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000" spc="-1" strike="noStrike">
                <a:latin typeface="Times New Roman"/>
              </a:rPr>
              <a:t>Set minimum support price at real time and calculate price stabilization fund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200" spc="-1" strike="noStrike">
                <a:latin typeface="Times New Roman"/>
                <a:ea typeface="Noto Sans CJK SC Regular"/>
              </a:rPr>
              <a:t>For User Friendly GUI:</a:t>
            </a:r>
            <a:endParaRPr b="0" lang="en-IN" sz="22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000" spc="-1" strike="noStrike">
                <a:latin typeface="Times New Roman"/>
                <a:ea typeface="Noto Sans CJK SC Regular"/>
              </a:rPr>
              <a:t>Login page </a:t>
            </a:r>
            <a:endParaRPr b="0" lang="en-IN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2000" spc="-1" strike="noStrike">
                <a:latin typeface="Times New Roman"/>
                <a:ea typeface="Noto Sans CJK SC Regular"/>
              </a:rPr>
              <a:t>Instead of buttons on home screen for main functionality i.e. (crop price prediction, arrival forecasting and PSF), use bottom navigation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736000" y="360000"/>
            <a:ext cx="2447640" cy="44643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5924880" y="360000"/>
            <a:ext cx="2426760" cy="442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592360" y="360000"/>
            <a:ext cx="2519280" cy="43916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5832000" y="360000"/>
            <a:ext cx="2498760" cy="433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372040" y="0"/>
            <a:ext cx="5907960" cy="514332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5184000" y="432000"/>
            <a:ext cx="3240000" cy="7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  <a:ea typeface="Noto Sans CJK SC Regular"/>
              </a:rPr>
              <a:t>Daily Price Prediction with accuracy 83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%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200320" y="360"/>
            <a:ext cx="5935680" cy="5143320"/>
          </a:xfrm>
          <a:prstGeom prst="rect">
            <a:avLst/>
          </a:prstGeom>
          <a:ln>
            <a:noFill/>
          </a:ln>
        </p:spPr>
      </p:pic>
      <p:sp>
        <p:nvSpPr>
          <p:cNvPr id="95" name="TextShape 1"/>
          <p:cNvSpPr txBox="1"/>
          <p:nvPr/>
        </p:nvSpPr>
        <p:spPr>
          <a:xfrm>
            <a:off x="5353200" y="504000"/>
            <a:ext cx="27108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0" lang="en-IN" sz="1800" spc="-1" strike="noStrike">
                <a:latin typeface="Arial"/>
              </a:rPr>
              <a:t>Minimum support price can be set dyanamically and PSF can be calculated accordingly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  <dc:creator>KM</dc:creator>
  <dc:description/>
  <dc:language>en-IN</dc:language>
  <cp:lastModifiedBy/>
  <dcterms:modified xsi:type="dcterms:W3CDTF">2020-08-02T20:44:22Z</dcterms:modified>
  <cp:revision>50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