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2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DE46-31D8-4674-83E5-3D340DD1B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9D4A7-825B-4915-923C-D836DF953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2573E-8DB5-4FE8-B143-1CE090F3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50B-82C3-425A-9637-4257A8B16BBC}" type="datetimeFigureOut">
              <a:rPr lang="en-NL" smtClean="0"/>
              <a:t>9 May 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40D8-9411-49E3-9AB6-33C1785C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258F3-DDD0-4FCF-965E-A0FD91B6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3F01-2E7E-4F54-9B6E-4D839A5225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152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5E05-4907-4BF8-8F1B-CE9339ED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F0119-4A55-4771-842B-E5512AFC2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07CCA-D3E3-4348-96A1-52D3B6D2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50B-82C3-425A-9637-4257A8B16BBC}" type="datetimeFigureOut">
              <a:rPr lang="en-NL" smtClean="0"/>
              <a:t>9 May 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C394B-CDF3-4443-9B63-CA9F9E99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50CC3-0371-4BFD-AAA5-01B68D11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3F01-2E7E-4F54-9B6E-4D839A5225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063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9C5DB-E6C0-4617-9BDC-F6416CB55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188CA-C66A-408F-ADF7-5B0848A92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0D9CA-5B49-4E56-836B-368BCEF7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50B-82C3-425A-9637-4257A8B16BBC}" type="datetimeFigureOut">
              <a:rPr lang="en-NL" smtClean="0"/>
              <a:t>9 May 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0AFA6-F33B-4862-B173-8FDAC208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DF490-177B-4D24-AAB1-C57CFC08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3F01-2E7E-4F54-9B6E-4D839A5225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67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73C8-4F4A-4F7E-898B-DC161566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E599C-363C-4232-AD74-65BBA5D21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0A4EB-5593-4992-8CCD-3CF7F532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50B-82C3-425A-9637-4257A8B16BBC}" type="datetimeFigureOut">
              <a:rPr lang="en-NL" smtClean="0"/>
              <a:t>9 May 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A1E4-A39F-463D-9E24-89F8ACB0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51EA-DA60-4C01-8154-7C148322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3F01-2E7E-4F54-9B6E-4D839A5225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212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0C83-DEA1-4B84-9C5C-8AB895BE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D84CC-ACC0-44E7-9927-9CA75742B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8EA42-60C4-4D9E-A8A6-CDD83649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50B-82C3-425A-9637-4257A8B16BBC}" type="datetimeFigureOut">
              <a:rPr lang="en-NL" smtClean="0"/>
              <a:t>9 May 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D3C28-CE48-49FB-9843-E0F093FC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E79D0-DE34-4F46-9588-567B7D9B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3F01-2E7E-4F54-9B6E-4D839A5225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763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9ABD-B5D9-472B-85C6-BAA0BD42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28663-4992-4326-AF81-3E3E065A4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8E5CC-BB0A-4C75-8AB8-0FC299795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B85A5-AE6F-475E-987F-2B35ABD4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50B-82C3-425A-9637-4257A8B16BBC}" type="datetimeFigureOut">
              <a:rPr lang="en-NL" smtClean="0"/>
              <a:t>9 May 2018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E242F-21D7-49F1-BB0D-5947BB9A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5C425-B667-461C-B464-458AD47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3F01-2E7E-4F54-9B6E-4D839A5225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802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3A1D-207B-4B1B-BC35-35A6244A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9F6CA-2547-4F82-9580-A3E7334A1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6D294-F899-455C-A846-E01DF603C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01922-991E-42FD-9CE7-1C0AC6C0D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3D298-733C-4A6C-8715-B071EA76C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C093C-334E-480A-99BF-89CE3CE1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50B-82C3-425A-9637-4257A8B16BBC}" type="datetimeFigureOut">
              <a:rPr lang="en-NL" smtClean="0"/>
              <a:t>9 May 2018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3D190-1D6F-4B21-8422-3E26C4C8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C9D04-1DD5-4340-AFC9-24AD4F40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3F01-2E7E-4F54-9B6E-4D839A5225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086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C8DB-FCAC-4D6B-9144-823A1D7D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CD7B7-8FFE-4150-912F-FEDCA556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50B-82C3-425A-9637-4257A8B16BBC}" type="datetimeFigureOut">
              <a:rPr lang="en-NL" smtClean="0"/>
              <a:t>9 May 2018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7B426-2EF5-4491-8D55-065601A7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D5269-2D0D-417C-9CFB-1EEDF364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3F01-2E7E-4F54-9B6E-4D839A5225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251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AF0C2-0790-4A02-9A27-69C8A59D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50B-82C3-425A-9637-4257A8B16BBC}" type="datetimeFigureOut">
              <a:rPr lang="en-NL" smtClean="0"/>
              <a:t>9 May 2018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C6E51-7EC2-4E34-B845-933A78B2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EE47A-6677-4E1F-ABC6-E1B86226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3F01-2E7E-4F54-9B6E-4D839A5225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707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079C-7941-4A07-8230-25F8CC07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ED3C1-5720-47AB-A8EE-8C2CB70F2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7D534-8AFC-4BA1-8DAA-FAFA77A64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8BAE6-400B-42E6-A5AC-C1C54A1F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50B-82C3-425A-9637-4257A8B16BBC}" type="datetimeFigureOut">
              <a:rPr lang="en-NL" smtClean="0"/>
              <a:t>9 May 2018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D2BAB-C7FF-46EB-9BBA-F7DDDBED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6FDD-67E4-41DB-9733-13D35552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3F01-2E7E-4F54-9B6E-4D839A5225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9048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4929-B748-49F7-B741-3BC7C0F7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BF31F-0F85-41BA-895A-A4D1ADA75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30727-C203-4AFD-A293-0984FD0A4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E2757-7047-46FE-9B45-ACA12D1B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250B-82C3-425A-9637-4257A8B16BBC}" type="datetimeFigureOut">
              <a:rPr lang="en-NL" smtClean="0"/>
              <a:t>9 May 2018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3627E-DDA1-4F89-A1B0-E57AE681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C7356-A9A1-4949-8E79-C31C2691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3F01-2E7E-4F54-9B6E-4D839A5225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667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877EE-35AB-423E-B8C0-BC5231CD4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2B513-7DC5-4157-A246-DFD3D9519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2B1F7-D6C2-4A3F-8B72-AE6B12F42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F250B-82C3-425A-9637-4257A8B16BBC}" type="datetimeFigureOut">
              <a:rPr lang="en-NL" smtClean="0"/>
              <a:t>9 May 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C048-879D-4D04-BACF-B5BDC21B5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A82F0-65F1-4225-A7C2-D3F9AC2AC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23F01-2E7E-4F54-9B6E-4D839A52251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487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000E-47D3-4247-ADDD-84EC4452A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the advent of commons</a:t>
            </a:r>
            <a:b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</a:br>
            <a:r>
              <a:rPr lang="en-US" dirty="0">
                <a:latin typeface="Baskerville Old Face" panose="02020602080505020303" pitchFamily="18" charset="0"/>
              </a:rPr>
              <a:t>a path to sustainable sharing based future</a:t>
            </a:r>
            <a:endParaRPr lang="en-NL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9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9C81-F671-4835-AC55-B974D1DDB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introduction to open collaborative workflow</a:t>
            </a:r>
            <a:endParaRPr lang="en-NL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68976-F653-4C6B-91C4-603EB2936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askerville Old Face" panose="02020602080505020303" pitchFamily="18" charset="0"/>
              </a:rPr>
              <a:t>open source hardware design</a:t>
            </a:r>
            <a:endParaRPr lang="en-NL" sz="4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57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01B04E-A8E0-40B4-AEED-FCEEF002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84" y="1640430"/>
            <a:ext cx="3176632" cy="357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7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2304-08C5-4850-9F10-201FB71C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jose</a:t>
            </a:r>
            <a:b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</a:br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jannes</a:t>
            </a:r>
            <a:b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</a:br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vinay</a:t>
            </a:r>
            <a:b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</a:br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manolis</a:t>
            </a:r>
            <a:endParaRPr lang="en-NL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7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E9DC-1A64-4E5B-A69E-FF8E5CF6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introduction</a:t>
            </a:r>
            <a:b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</a:b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team formation</a:t>
            </a:r>
            <a:b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</a:b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git presentation</a:t>
            </a:r>
            <a:b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</a:b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practicum</a:t>
            </a:r>
            <a:b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</a:b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reflection</a:t>
            </a:r>
            <a:endParaRPr lang="en-NL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EF1E3-1830-4834-B9EE-66F278F7B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agenda</a:t>
            </a:r>
            <a:endParaRPr lang="en-NL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27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9A089-FB7C-4FE2-AC5C-A7A8F0C96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7"/>
            <a:ext cx="5157787" cy="823912"/>
          </a:xfrm>
        </p:spPr>
        <p:txBody>
          <a:bodyPr/>
          <a:lstStyle/>
          <a:p>
            <a:r>
              <a:rPr lang="en-US" b="0" dirty="0">
                <a:latin typeface="Baskerville Old Face" panose="02020602080505020303" pitchFamily="18" charset="0"/>
              </a:rPr>
              <a:t>part documentation</a:t>
            </a:r>
            <a:endParaRPr lang="en-NL" b="0" dirty="0">
              <a:latin typeface="Baskerville Old Face" panose="020206020805050203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A91CB-57D1-4EDB-B92F-26E191B32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19275"/>
            <a:ext cx="5157787" cy="36845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CAD modeling (step format)</a:t>
            </a:r>
          </a:p>
          <a:p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Technical drawing </a:t>
            </a:r>
          </a:p>
          <a:p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Bill Of Materials (dragon template)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Material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Manufacturing process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Weight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Volume</a:t>
            </a:r>
            <a:endParaRPr lang="en-NL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AB1D1-A2DA-4621-934D-52527109A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68337"/>
            <a:ext cx="5183188" cy="823912"/>
          </a:xfrm>
        </p:spPr>
        <p:txBody>
          <a:bodyPr/>
          <a:lstStyle/>
          <a:p>
            <a:r>
              <a:rPr lang="en-US" b="0" dirty="0">
                <a:latin typeface="Baskerville Old Face" panose="02020602080505020303" pitchFamily="18" charset="0"/>
              </a:rPr>
              <a:t>wiki documentation</a:t>
            </a:r>
            <a:endParaRPr lang="en-NL" b="0" dirty="0">
              <a:latin typeface="Baskerville Old Face" panose="020206020805050203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41CF4-88C1-486F-911B-2DBA814DE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19275"/>
            <a:ext cx="5183188" cy="36845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FAST diagram</a:t>
            </a:r>
          </a:p>
          <a:p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FMEA analysis</a:t>
            </a:r>
          </a:p>
          <a:p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Issue documentation</a:t>
            </a:r>
          </a:p>
          <a:p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Sprint board updates</a:t>
            </a:r>
            <a:endParaRPr lang="en-NL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5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Baskerville Old Face</vt:lpstr>
      <vt:lpstr>Calibri</vt:lpstr>
      <vt:lpstr>Calibri Light</vt:lpstr>
      <vt:lpstr>Office Theme</vt:lpstr>
      <vt:lpstr>the advent of commons a path to sustainable sharing based future</vt:lpstr>
      <vt:lpstr>introduction to open collaborative workflow</vt:lpstr>
      <vt:lpstr>PowerPoint Presentation</vt:lpstr>
      <vt:lpstr>jose jannes vinay manolis</vt:lpstr>
      <vt:lpstr>introduction team formation git presentation practicum reflection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open workflow</dc:title>
  <dc:creator>Vinay Bhajantri</dc:creator>
  <cp:lastModifiedBy>Vinay Bhajantri</cp:lastModifiedBy>
  <cp:revision>7</cp:revision>
  <dcterms:created xsi:type="dcterms:W3CDTF">2018-05-09T09:53:53Z</dcterms:created>
  <dcterms:modified xsi:type="dcterms:W3CDTF">2018-05-09T10:09:44Z</dcterms:modified>
</cp:coreProperties>
</file>