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648" r:id="rId2"/>
  </p:sldMasterIdLst>
  <p:notesMasterIdLst>
    <p:notesMasterId r:id="rId8"/>
  </p:notesMasterIdLst>
  <p:sldIdLst>
    <p:sldId id="256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FF19C8-D165-45DD-A7E2-D0F97745F679}">
          <p14:sldIdLst>
            <p14:sldId id="256"/>
            <p14:sldId id="269"/>
            <p14:sldId id="270"/>
            <p14:sldId id="271"/>
            <p14:sldId id="272"/>
          </p14:sldIdLst>
        </p14:section>
        <p14:section name="제목 없는 구역" id="{5BC51D68-F9B5-4D86-8C8A-3B59433E945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42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C7DA1-226A-408B-BA37-7A92D1B9A316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0C6FC-90F8-4BD7-A2AF-79C03AE87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7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0C6FC-90F8-4BD7-A2AF-79C03AE874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4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527A-62BC-981E-F402-C9BC0DE4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6CA6-480E-96C9-4398-E0320C1A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CC08E-40C4-0F1B-36E1-237846C7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44D2-5B94-4946-9038-3B784490DDC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5D6B8-73C1-7105-64CC-5DEC6CD9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B1F3-AA0F-FC88-3075-015D50D2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9E9-8093-46AB-9ACB-C37D4F88C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11F3F-D6E0-7191-B7BE-4A3E6C2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66457-ED52-1800-F540-ADFC901A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E9BB-A7AF-EFB9-6B8E-CAB8BEDE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44D2-5B94-4946-9038-3B784490DDC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FC84-29B6-B1D6-0DEA-5B9D1CAE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6993E-980A-B939-5D0C-D9C176FDD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2C9E9-8093-46AB-9ACB-C37D4F88C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90ADA-0542-DF8D-8698-9775CD5C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584737" cy="1131765"/>
          </a:xfrm>
        </p:spPr>
        <p:txBody>
          <a:bodyPr anchor="b">
            <a:normAutofit/>
          </a:bodyPr>
          <a:lstStyle/>
          <a:p>
            <a:r>
              <a:rPr lang="en-US" altLang="ko-KR" sz="3000" dirty="0"/>
              <a:t>Running and Optimizing Quantum Circuits 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3238D-B788-2E37-09B0-7599F8E7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2579544" cy="1208141"/>
          </a:xfrm>
        </p:spPr>
        <p:txBody>
          <a:bodyPr>
            <a:normAutofit/>
          </a:bodyPr>
          <a:lstStyle/>
          <a:p>
            <a:r>
              <a:rPr lang="en-US" altLang="ko-KR" sz="1500" dirty="0" err="1"/>
              <a:t>Seonggeun</a:t>
            </a:r>
            <a:r>
              <a:rPr lang="en-US" altLang="ko-KR" sz="1500" dirty="0"/>
              <a:t> Park</a:t>
            </a:r>
          </a:p>
          <a:p>
            <a:r>
              <a:rPr lang="en-US" altLang="ko-KR" sz="1500" dirty="0"/>
              <a:t>Korea University</a:t>
            </a:r>
            <a:endParaRPr lang="ko-KR" alt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CC2E4-5C55-DCCD-9E9F-D432906C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45" r="17606"/>
          <a:stretch/>
        </p:blipFill>
        <p:spPr>
          <a:xfrm>
            <a:off x="6249144" y="625683"/>
            <a:ext cx="575642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766-C471-F8DC-02E3-09EAD63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Qiskit</a:t>
            </a:r>
            <a:r>
              <a:rPr lang="en-US" altLang="ko-KR" sz="3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Tutorial for Beginner Series at APCTP</a:t>
            </a:r>
            <a:endParaRPr lang="ko-KR" altLang="en-US" sz="3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D54EE4-4E20-F91A-C4C0-CDFD1B97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7" y="1566863"/>
            <a:ext cx="3432167" cy="5018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88A8D1-E806-71D8-C4ED-04CFC553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63" y="1566862"/>
            <a:ext cx="3436953" cy="5018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4330D4-898D-FA18-BF06-550D5545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456" y="1566860"/>
            <a:ext cx="3438643" cy="50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4210-9F6F-2D30-EB27-1DF15D33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5788F-2A9F-6730-9E3F-D837987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Qiskit</a:t>
            </a:r>
            <a:r>
              <a:rPr lang="en-US" altLang="ko-KR" sz="3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Tutorial for Beginner Series at APCTP</a:t>
            </a:r>
            <a:endParaRPr lang="ko-KR" altLang="en-US" sz="3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EC7BD-46A7-8C52-BF32-DC98F3A2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7" y="1566863"/>
            <a:ext cx="3432167" cy="5018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4A7617-400F-A0D8-FA78-0FFBDE56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63" y="1566862"/>
            <a:ext cx="3436953" cy="5018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972AB5-9043-8B0B-405A-B1CCF075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456" y="1566860"/>
            <a:ext cx="3438643" cy="50187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068F63-D4C1-46CC-9F01-FAEECC929CF8}"/>
              </a:ext>
            </a:extLst>
          </p:cNvPr>
          <p:cNvSpPr/>
          <p:nvPr/>
        </p:nvSpPr>
        <p:spPr>
          <a:xfrm>
            <a:off x="400324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Overview of Basic Quantum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Introduction to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&amp; IBM Quantum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Setting Up the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Development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Designing Quantum Circuits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Implementing Classical Feedforward and Control Flow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C73C79-DB25-C45A-52C9-ABA9CB31C8AE}"/>
              </a:ext>
            </a:extLst>
          </p:cNvPr>
          <p:cNvSpPr/>
          <p:nvPr/>
        </p:nvSpPr>
        <p:spPr>
          <a:xfrm>
            <a:off x="4421224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Exploring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Runtime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Executing Quantum Circuits using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Primitives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Transpiling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Quantum Circuits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E4C601-868B-13F0-5DA8-CD9E58AB6EDA}"/>
              </a:ext>
            </a:extLst>
          </p:cNvPr>
          <p:cNvSpPr/>
          <p:nvPr/>
        </p:nvSpPr>
        <p:spPr>
          <a:xfrm>
            <a:off x="8455001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Implementing Parametric Quantum Circuits &amp; VQA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Browsing the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36614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AE9A-79D1-FB08-CE41-A65510936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04A69-6E60-BFC8-5C7F-DB349B7C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Qiskit</a:t>
            </a:r>
            <a:r>
              <a:rPr lang="en-US" altLang="ko-KR" sz="3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Tutorial for Beginner Series at APCTP</a:t>
            </a:r>
            <a:endParaRPr lang="ko-KR" altLang="en-US" sz="3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2FF3A3-2407-A6D0-3A8E-E6657121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7" y="1566863"/>
            <a:ext cx="3432167" cy="5018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1EEE75-6F88-F394-5110-93BF1477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63" y="1566862"/>
            <a:ext cx="3436953" cy="5018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0BBD4B-0BCA-ADC1-699F-D94A42ECB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456" y="1566860"/>
            <a:ext cx="3438643" cy="50187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93B48D-7853-AEB3-2C09-5A5972ED203E}"/>
              </a:ext>
            </a:extLst>
          </p:cNvPr>
          <p:cNvSpPr/>
          <p:nvPr/>
        </p:nvSpPr>
        <p:spPr>
          <a:xfrm>
            <a:off x="4262783" y="1434987"/>
            <a:ext cx="3676073" cy="5282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A53CDF-0D3A-DA29-0B07-61FD4007943C}"/>
              </a:ext>
            </a:extLst>
          </p:cNvPr>
          <p:cNvSpPr/>
          <p:nvPr/>
        </p:nvSpPr>
        <p:spPr>
          <a:xfrm>
            <a:off x="400324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Overview of Basic Quantum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Introduction to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&amp; IBM Quantum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Setting Up the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Development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Designing Quantum Circuits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Implementing Classical Feedforward and Control Flow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A63EE8-420D-E481-4C94-08B9378C87EB}"/>
              </a:ext>
            </a:extLst>
          </p:cNvPr>
          <p:cNvSpPr/>
          <p:nvPr/>
        </p:nvSpPr>
        <p:spPr>
          <a:xfrm>
            <a:off x="4421224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Exploring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Runtime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Executing Quantum Circuits using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Primitives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Transpiling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Quantum Circuits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4097-8CD6-53BC-457D-1DBAEAD3B629}"/>
              </a:ext>
            </a:extLst>
          </p:cNvPr>
          <p:cNvSpPr/>
          <p:nvPr/>
        </p:nvSpPr>
        <p:spPr>
          <a:xfrm>
            <a:off x="8455001" y="3565237"/>
            <a:ext cx="3349551" cy="299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Implementing Parametric Quantum Circuits &amp; VQA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Browsing the </a:t>
            </a:r>
            <a:r>
              <a:rPr lang="en-US" altLang="ko-KR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Qiskit</a:t>
            </a:r>
            <a:r>
              <a:rPr lang="en-US" altLang="ko-KR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27139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테이블에 소스 코드를 표시하는 검은색 노트북 컴퓨터가 켜졌습니다.">
            <a:extLst>
              <a:ext uri="{FF2B5EF4-FFF2-40B4-BE49-F238E27FC236}">
                <a16:creationId xmlns:a16="http://schemas.microsoft.com/office/drawing/2014/main" id="{340062B8-6435-85A5-511D-3BBD4E60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r="2" b="2"/>
          <a:stretch/>
        </p:blipFill>
        <p:spPr bwMode="auto">
          <a:xfrm>
            <a:off x="7801965" y="3429000"/>
            <a:ext cx="4390035" cy="3429000"/>
          </a:xfrm>
          <a:custGeom>
            <a:avLst/>
            <a:gdLst/>
            <a:ahLst/>
            <a:cxnLst/>
            <a:rect l="l" t="t" r="r" b="b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흰색과 검은색 줄무늬 모자">
            <a:extLst>
              <a:ext uri="{FF2B5EF4-FFF2-40B4-BE49-F238E27FC236}">
                <a16:creationId xmlns:a16="http://schemas.microsoft.com/office/drawing/2014/main" id="{E8F01C55-48D6-3E5E-C2F5-CB8D6F77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r="2" b="22311"/>
          <a:stretch/>
        </p:blipFill>
        <p:spPr bwMode="auto">
          <a:xfrm>
            <a:off x="7842932" y="-17"/>
            <a:ext cx="4349068" cy="3432349"/>
          </a:xfrm>
          <a:custGeom>
            <a:avLst/>
            <a:gdLst/>
            <a:ahLst/>
            <a:cxnLst/>
            <a:rect l="l" t="t" r="r" b="b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7A52370-969B-0ECE-2504-714F263E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112220" cy="133083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AA6FA3-1D3E-E944-37D9-F823F5C4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4101"/>
            <a:ext cx="5903847" cy="40542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Exploring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Qiskit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Runtime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Executing Quantum Circuits using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Qiskit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Primitives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Transpiling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Quantum Circuits</a:t>
            </a:r>
          </a:p>
        </p:txBody>
      </p:sp>
    </p:spTree>
    <p:extLst>
      <p:ext uri="{BB962C8B-B14F-4D97-AF65-F5344CB8AC3E}">
        <p14:creationId xmlns:p14="http://schemas.microsoft.com/office/powerpoint/2010/main" val="6649618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145</Words>
  <Application>Microsoft Office PowerPoint</Application>
  <PresentationFormat>와이드스크린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Microsoft GothicNeo</vt:lpstr>
      <vt:lpstr>Microsoft GothicNeo Light</vt:lpstr>
      <vt:lpstr>맑은 고딕</vt:lpstr>
      <vt:lpstr>Arial</vt:lpstr>
      <vt:lpstr>Calibri</vt:lpstr>
      <vt:lpstr>Wingdings</vt:lpstr>
      <vt:lpstr>AccentBoxVTI</vt:lpstr>
      <vt:lpstr>Office 테마</vt:lpstr>
      <vt:lpstr>Running and Optimizing Quantum Circuits </vt:lpstr>
      <vt:lpstr>Qiskit Tutorial for Beginner Series at APCTP</vt:lpstr>
      <vt:lpstr>Qiskit Tutorial for Beginner Series at APCTP</vt:lpstr>
      <vt:lpstr>Qiskit Tutorial for Beginner Series at APCTP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박성근[ 학부휴학 / 전기전자공학부 ]</dc:creator>
  <cp:lastModifiedBy>박성근[ 학부휴학 / 전기전자공학부 ]</cp:lastModifiedBy>
  <cp:revision>35</cp:revision>
  <dcterms:created xsi:type="dcterms:W3CDTF">2024-12-07T08:22:51Z</dcterms:created>
  <dcterms:modified xsi:type="dcterms:W3CDTF">2024-12-10T06:57:50Z</dcterms:modified>
</cp:coreProperties>
</file>