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468" r:id="rId3"/>
    <p:sldId id="485" r:id="rId4"/>
    <p:sldId id="469" r:id="rId5"/>
    <p:sldId id="475" r:id="rId6"/>
    <p:sldId id="257" r:id="rId7"/>
    <p:sldId id="480" r:id="rId8"/>
    <p:sldId id="481" r:id="rId9"/>
    <p:sldId id="482" r:id="rId10"/>
  </p:sldIdLst>
  <p:sldSz cx="9144000" cy="6858000" type="screen4x3"/>
  <p:notesSz cx="7099300" cy="10234613"/>
  <p:embeddedFontLst>
    <p:embeddedFont>
      <p:font typeface="Georgia" panose="02040502050405020303" pitchFamily="18"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13">
          <p15:clr>
            <a:srgbClr val="A4A3A4"/>
          </p15:clr>
        </p15:guide>
        <p15:guide id="2" pos="560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UMieUtLXVKvSm+80mqJWTmTBh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657"/>
    <p:restoredTop sz="94658"/>
  </p:normalViewPr>
  <p:slideViewPr>
    <p:cSldViewPr snapToGrid="0">
      <p:cViewPr varScale="1">
        <p:scale>
          <a:sx n="120" d="100"/>
          <a:sy n="120" d="100"/>
        </p:scale>
        <p:origin x="736" y="184"/>
      </p:cViewPr>
      <p:guideLst>
        <p:guide orient="horz" pos="913"/>
        <p:guide pos="56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1731"/>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1731"/>
          </a:xfrm>
          <a:prstGeom prst="rect">
            <a:avLst/>
          </a:prstGeom>
          <a:noFill/>
          <a:ln>
            <a:noFill/>
          </a:ln>
        </p:spPr>
        <p:txBody>
          <a:bodyPr spcFirstLastPara="1" wrap="square" lIns="99025" tIns="49500" rIns="99025" bIns="495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861441"/>
            <a:ext cx="5679440" cy="4605576"/>
          </a:xfrm>
          <a:prstGeom prst="rect">
            <a:avLst/>
          </a:prstGeom>
          <a:noFill/>
          <a:ln>
            <a:noFill/>
          </a:ln>
        </p:spPr>
        <p:txBody>
          <a:bodyPr spcFirstLastPara="1" wrap="square" lIns="99025" tIns="49500" rIns="99025" bIns="495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6"/>
            <a:ext cx="3076363" cy="511731"/>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AU"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442" name="Google Shape;442;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a:extLst>
            <a:ext uri="{FF2B5EF4-FFF2-40B4-BE49-F238E27FC236}">
              <a16:creationId xmlns:a16="http://schemas.microsoft.com/office/drawing/2014/main" id="{EDF49D2D-1419-2E4D-0005-B4AD433EEAA6}"/>
            </a:ext>
          </a:extLst>
        </p:cNvPr>
        <p:cNvGrpSpPr/>
        <p:nvPr/>
      </p:nvGrpSpPr>
      <p:grpSpPr>
        <a:xfrm>
          <a:off x="0" y="0"/>
          <a:ext cx="0" cy="0"/>
          <a:chOff x="0" y="0"/>
          <a:chExt cx="0" cy="0"/>
        </a:xfrm>
      </p:grpSpPr>
      <p:sp>
        <p:nvSpPr>
          <p:cNvPr id="458" name="Google Shape;458;p3:notes">
            <a:extLst>
              <a:ext uri="{FF2B5EF4-FFF2-40B4-BE49-F238E27FC236}">
                <a16:creationId xmlns:a16="http://schemas.microsoft.com/office/drawing/2014/main" id="{553C6CC2-0343-A9B3-22DF-20417D6DE7D4}"/>
              </a:ext>
            </a:extLst>
          </p:cNvPr>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notes">
            <a:extLst>
              <a:ext uri="{FF2B5EF4-FFF2-40B4-BE49-F238E27FC236}">
                <a16:creationId xmlns:a16="http://schemas.microsoft.com/office/drawing/2014/main" id="{6701B9F3-F925-C2B8-E50E-EF96C68AEDC5}"/>
              </a:ext>
            </a:extLst>
          </p:cNvPr>
          <p:cNvSpPr txBox="1">
            <a:spLocks noGrp="1"/>
          </p:cNvSpPr>
          <p:nvPr>
            <p:ph type="body" idx="1"/>
          </p:nvPr>
        </p:nvSpPr>
        <p:spPr>
          <a:xfrm>
            <a:off x="709930" y="4861441"/>
            <a:ext cx="5679300" cy="4605600"/>
          </a:xfrm>
          <a:prstGeom prst="rect">
            <a:avLst/>
          </a:prstGeom>
          <a:noFill/>
          <a:ln>
            <a:noFill/>
          </a:ln>
        </p:spPr>
        <p:txBody>
          <a:bodyPr spcFirstLastPara="1" wrap="square" lIns="99025" tIns="49500" rIns="99025" bIns="495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3:notes">
            <a:extLst>
              <a:ext uri="{FF2B5EF4-FFF2-40B4-BE49-F238E27FC236}">
                <a16:creationId xmlns:a16="http://schemas.microsoft.com/office/drawing/2014/main" id="{DABA3DAD-BF85-8C41-B37E-4F97BF1DD0E0}"/>
              </a:ext>
            </a:extLst>
          </p:cNvPr>
          <p:cNvSpPr txBox="1">
            <a:spLocks noGrp="1"/>
          </p:cNvSpPr>
          <p:nvPr>
            <p:ph type="sldNum" idx="12"/>
          </p:nvPr>
        </p:nvSpPr>
        <p:spPr>
          <a:xfrm>
            <a:off x="4021294" y="9721106"/>
            <a:ext cx="3076500" cy="511800"/>
          </a:xfrm>
          <a:prstGeom prst="rect">
            <a:avLst/>
          </a:prstGeom>
          <a:noFill/>
          <a:ln>
            <a:noFill/>
          </a:ln>
        </p:spPr>
        <p:txBody>
          <a:bodyPr spcFirstLastPara="1" wrap="square" lIns="99025" tIns="49500" rIns="99025" bIns="49500"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AU"/>
              <a:t>2</a:t>
            </a:fld>
            <a:endParaRPr/>
          </a:p>
        </p:txBody>
      </p:sp>
    </p:spTree>
    <p:extLst>
      <p:ext uri="{BB962C8B-B14F-4D97-AF65-F5344CB8AC3E}">
        <p14:creationId xmlns:p14="http://schemas.microsoft.com/office/powerpoint/2010/main" val="1066542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a:extLst>
            <a:ext uri="{FF2B5EF4-FFF2-40B4-BE49-F238E27FC236}">
              <a16:creationId xmlns:a16="http://schemas.microsoft.com/office/drawing/2014/main" id="{5F4AED25-98D1-B0C6-DAB7-2E6A99345718}"/>
            </a:ext>
          </a:extLst>
        </p:cNvPr>
        <p:cNvGrpSpPr/>
        <p:nvPr/>
      </p:nvGrpSpPr>
      <p:grpSpPr>
        <a:xfrm>
          <a:off x="0" y="0"/>
          <a:ext cx="0" cy="0"/>
          <a:chOff x="0" y="0"/>
          <a:chExt cx="0" cy="0"/>
        </a:xfrm>
      </p:grpSpPr>
      <p:sp>
        <p:nvSpPr>
          <p:cNvPr id="458" name="Google Shape;458;p3:notes">
            <a:extLst>
              <a:ext uri="{FF2B5EF4-FFF2-40B4-BE49-F238E27FC236}">
                <a16:creationId xmlns:a16="http://schemas.microsoft.com/office/drawing/2014/main" id="{A9BFDF0D-036C-600B-75EB-D08B76E62937}"/>
              </a:ext>
            </a:extLst>
          </p:cNvPr>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notes">
            <a:extLst>
              <a:ext uri="{FF2B5EF4-FFF2-40B4-BE49-F238E27FC236}">
                <a16:creationId xmlns:a16="http://schemas.microsoft.com/office/drawing/2014/main" id="{7ED8C891-C40A-222A-1DE3-C5CF3E9476D6}"/>
              </a:ext>
            </a:extLst>
          </p:cNvPr>
          <p:cNvSpPr txBox="1">
            <a:spLocks noGrp="1"/>
          </p:cNvSpPr>
          <p:nvPr>
            <p:ph type="body" idx="1"/>
          </p:nvPr>
        </p:nvSpPr>
        <p:spPr>
          <a:xfrm>
            <a:off x="709930" y="4861441"/>
            <a:ext cx="5679300" cy="4605600"/>
          </a:xfrm>
          <a:prstGeom prst="rect">
            <a:avLst/>
          </a:prstGeom>
          <a:noFill/>
          <a:ln>
            <a:noFill/>
          </a:ln>
        </p:spPr>
        <p:txBody>
          <a:bodyPr spcFirstLastPara="1" wrap="square" lIns="99025" tIns="49500" rIns="99025" bIns="49500" anchor="t" anchorCtr="0">
            <a:noAutofit/>
          </a:bodyPr>
          <a:lstStyle/>
          <a:p>
            <a:pPr marL="0" lvl="0" indent="0" algn="l" rtl="0">
              <a:lnSpc>
                <a:spcPct val="100000"/>
              </a:lnSpc>
              <a:spcBef>
                <a:spcPts val="0"/>
              </a:spcBef>
              <a:spcAft>
                <a:spcPts val="0"/>
              </a:spcAft>
              <a:buSzPts val="1400"/>
              <a:buNone/>
            </a:pPr>
            <a:r>
              <a:rPr lang="en-AU" dirty="0"/>
              <a:t>The link I will send around will have more detail on these. Which types of investigations are likely to give the most reliable results?  Why? </a:t>
            </a:r>
            <a:endParaRPr dirty="0"/>
          </a:p>
        </p:txBody>
      </p:sp>
      <p:sp>
        <p:nvSpPr>
          <p:cNvPr id="460" name="Google Shape;460;p3:notes">
            <a:extLst>
              <a:ext uri="{FF2B5EF4-FFF2-40B4-BE49-F238E27FC236}">
                <a16:creationId xmlns:a16="http://schemas.microsoft.com/office/drawing/2014/main" id="{C3C1670A-1925-AD57-849D-680DA579A03B}"/>
              </a:ext>
            </a:extLst>
          </p:cNvPr>
          <p:cNvSpPr txBox="1">
            <a:spLocks noGrp="1"/>
          </p:cNvSpPr>
          <p:nvPr>
            <p:ph type="sldNum" idx="12"/>
          </p:nvPr>
        </p:nvSpPr>
        <p:spPr>
          <a:xfrm>
            <a:off x="4021294" y="9721106"/>
            <a:ext cx="3076500" cy="511800"/>
          </a:xfrm>
          <a:prstGeom prst="rect">
            <a:avLst/>
          </a:prstGeom>
          <a:noFill/>
          <a:ln>
            <a:noFill/>
          </a:ln>
        </p:spPr>
        <p:txBody>
          <a:bodyPr spcFirstLastPara="1" wrap="square" lIns="99025" tIns="49500" rIns="99025" bIns="49500"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AU"/>
              <a:t>3</a:t>
            </a:fld>
            <a:endParaRPr/>
          </a:p>
        </p:txBody>
      </p:sp>
    </p:spTree>
    <p:extLst>
      <p:ext uri="{BB962C8B-B14F-4D97-AF65-F5344CB8AC3E}">
        <p14:creationId xmlns:p14="http://schemas.microsoft.com/office/powerpoint/2010/main" val="392550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a:extLst>
            <a:ext uri="{FF2B5EF4-FFF2-40B4-BE49-F238E27FC236}">
              <a16:creationId xmlns:a16="http://schemas.microsoft.com/office/drawing/2014/main" id="{F0207C47-BA02-31BD-8C66-6F0CA3AE312B}"/>
            </a:ext>
          </a:extLst>
        </p:cNvPr>
        <p:cNvGrpSpPr/>
        <p:nvPr/>
      </p:nvGrpSpPr>
      <p:grpSpPr>
        <a:xfrm>
          <a:off x="0" y="0"/>
          <a:ext cx="0" cy="0"/>
          <a:chOff x="0" y="0"/>
          <a:chExt cx="0" cy="0"/>
        </a:xfrm>
      </p:grpSpPr>
      <p:sp>
        <p:nvSpPr>
          <p:cNvPr id="458" name="Google Shape;458;p3:notes">
            <a:extLst>
              <a:ext uri="{FF2B5EF4-FFF2-40B4-BE49-F238E27FC236}">
                <a16:creationId xmlns:a16="http://schemas.microsoft.com/office/drawing/2014/main" id="{1DF1638E-E900-A1BC-B4AA-755D219E274E}"/>
              </a:ext>
            </a:extLst>
          </p:cNvPr>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notes">
            <a:extLst>
              <a:ext uri="{FF2B5EF4-FFF2-40B4-BE49-F238E27FC236}">
                <a16:creationId xmlns:a16="http://schemas.microsoft.com/office/drawing/2014/main" id="{CCE8D1BA-55DF-5336-D8E5-75F58DE52A9F}"/>
              </a:ext>
            </a:extLst>
          </p:cNvPr>
          <p:cNvSpPr txBox="1">
            <a:spLocks noGrp="1"/>
          </p:cNvSpPr>
          <p:nvPr>
            <p:ph type="body" idx="1"/>
          </p:nvPr>
        </p:nvSpPr>
        <p:spPr>
          <a:xfrm>
            <a:off x="709930" y="4861441"/>
            <a:ext cx="5679300" cy="4605600"/>
          </a:xfrm>
          <a:prstGeom prst="rect">
            <a:avLst/>
          </a:prstGeom>
          <a:noFill/>
          <a:ln>
            <a:noFill/>
          </a:ln>
        </p:spPr>
        <p:txBody>
          <a:bodyPr spcFirstLastPara="1" wrap="square" lIns="99025" tIns="49500" rIns="99025" bIns="495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3:notes">
            <a:extLst>
              <a:ext uri="{FF2B5EF4-FFF2-40B4-BE49-F238E27FC236}">
                <a16:creationId xmlns:a16="http://schemas.microsoft.com/office/drawing/2014/main" id="{E4D7E691-D3CF-647B-AEDE-9F0948E5F2FB}"/>
              </a:ext>
            </a:extLst>
          </p:cNvPr>
          <p:cNvSpPr txBox="1">
            <a:spLocks noGrp="1"/>
          </p:cNvSpPr>
          <p:nvPr>
            <p:ph type="sldNum" idx="12"/>
          </p:nvPr>
        </p:nvSpPr>
        <p:spPr>
          <a:xfrm>
            <a:off x="4021294" y="9721106"/>
            <a:ext cx="3076500" cy="511800"/>
          </a:xfrm>
          <a:prstGeom prst="rect">
            <a:avLst/>
          </a:prstGeom>
          <a:noFill/>
          <a:ln>
            <a:noFill/>
          </a:ln>
        </p:spPr>
        <p:txBody>
          <a:bodyPr spcFirstLastPara="1" wrap="square" lIns="99025" tIns="49500" rIns="99025" bIns="49500"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AU"/>
              <a:t>4</a:t>
            </a:fld>
            <a:endParaRPr/>
          </a:p>
        </p:txBody>
      </p:sp>
    </p:spTree>
    <p:extLst>
      <p:ext uri="{BB962C8B-B14F-4D97-AF65-F5344CB8AC3E}">
        <p14:creationId xmlns:p14="http://schemas.microsoft.com/office/powerpoint/2010/main" val="1744655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a:extLst>
            <a:ext uri="{FF2B5EF4-FFF2-40B4-BE49-F238E27FC236}">
              <a16:creationId xmlns:a16="http://schemas.microsoft.com/office/drawing/2014/main" id="{789CD0C6-BF3A-3C1E-5E9F-E726240A1E51}"/>
            </a:ext>
          </a:extLst>
        </p:cNvPr>
        <p:cNvGrpSpPr/>
        <p:nvPr/>
      </p:nvGrpSpPr>
      <p:grpSpPr>
        <a:xfrm>
          <a:off x="0" y="0"/>
          <a:ext cx="0" cy="0"/>
          <a:chOff x="0" y="0"/>
          <a:chExt cx="0" cy="0"/>
        </a:xfrm>
      </p:grpSpPr>
      <p:sp>
        <p:nvSpPr>
          <p:cNvPr id="458" name="Google Shape;458;p3:notes">
            <a:extLst>
              <a:ext uri="{FF2B5EF4-FFF2-40B4-BE49-F238E27FC236}">
                <a16:creationId xmlns:a16="http://schemas.microsoft.com/office/drawing/2014/main" id="{49B4DF8A-BAFD-3542-833F-88B84628DCA2}"/>
              </a:ext>
            </a:extLst>
          </p:cNvPr>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notes">
            <a:extLst>
              <a:ext uri="{FF2B5EF4-FFF2-40B4-BE49-F238E27FC236}">
                <a16:creationId xmlns:a16="http://schemas.microsoft.com/office/drawing/2014/main" id="{EAEA02E1-A8D7-4F2E-EDF8-433E88C207AD}"/>
              </a:ext>
            </a:extLst>
          </p:cNvPr>
          <p:cNvSpPr txBox="1">
            <a:spLocks noGrp="1"/>
          </p:cNvSpPr>
          <p:nvPr>
            <p:ph type="body" idx="1"/>
          </p:nvPr>
        </p:nvSpPr>
        <p:spPr>
          <a:xfrm>
            <a:off x="709930" y="4861441"/>
            <a:ext cx="5679300" cy="4605600"/>
          </a:xfrm>
          <a:prstGeom prst="rect">
            <a:avLst/>
          </a:prstGeom>
          <a:noFill/>
          <a:ln>
            <a:noFill/>
          </a:ln>
        </p:spPr>
        <p:txBody>
          <a:bodyPr spcFirstLastPara="1" wrap="square" lIns="99025" tIns="49500" rIns="99025" bIns="495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3:notes">
            <a:extLst>
              <a:ext uri="{FF2B5EF4-FFF2-40B4-BE49-F238E27FC236}">
                <a16:creationId xmlns:a16="http://schemas.microsoft.com/office/drawing/2014/main" id="{FF3E4085-1DC9-CB30-B43A-85A410396C4F}"/>
              </a:ext>
            </a:extLst>
          </p:cNvPr>
          <p:cNvSpPr txBox="1">
            <a:spLocks noGrp="1"/>
          </p:cNvSpPr>
          <p:nvPr>
            <p:ph type="sldNum" idx="12"/>
          </p:nvPr>
        </p:nvSpPr>
        <p:spPr>
          <a:xfrm>
            <a:off x="4021294" y="9721106"/>
            <a:ext cx="3076500" cy="511800"/>
          </a:xfrm>
          <a:prstGeom prst="rect">
            <a:avLst/>
          </a:prstGeom>
          <a:noFill/>
          <a:ln>
            <a:noFill/>
          </a:ln>
        </p:spPr>
        <p:txBody>
          <a:bodyPr spcFirstLastPara="1" wrap="square" lIns="99025" tIns="49500" rIns="99025" bIns="49500"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AU"/>
              <a:t>5</a:t>
            </a:fld>
            <a:endParaRPr/>
          </a:p>
        </p:txBody>
      </p:sp>
    </p:spTree>
    <p:extLst>
      <p:ext uri="{BB962C8B-B14F-4D97-AF65-F5344CB8AC3E}">
        <p14:creationId xmlns:p14="http://schemas.microsoft.com/office/powerpoint/2010/main" val="263684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8"/>
        <p:cNvGrpSpPr/>
        <p:nvPr/>
      </p:nvGrpSpPr>
      <p:grpSpPr>
        <a:xfrm>
          <a:off x="0" y="0"/>
          <a:ext cx="0" cy="0"/>
          <a:chOff x="0" y="0"/>
          <a:chExt cx="0" cy="0"/>
        </a:xfrm>
      </p:grpSpPr>
      <p:sp>
        <p:nvSpPr>
          <p:cNvPr id="19" name="Google Shape;19;p23"/>
          <p:cNvSpPr/>
          <p:nvPr/>
        </p:nvSpPr>
        <p:spPr>
          <a:xfrm>
            <a:off x="181428" y="181431"/>
            <a:ext cx="8772072" cy="6504215"/>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3"/>
          <p:cNvSpPr txBox="1">
            <a:spLocks noGrp="1"/>
          </p:cNvSpPr>
          <p:nvPr>
            <p:ph type="body" idx="1"/>
          </p:nvPr>
        </p:nvSpPr>
        <p:spPr>
          <a:xfrm>
            <a:off x="457199" y="2170269"/>
            <a:ext cx="7589158" cy="6397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6D0020"/>
              </a:buClr>
              <a:buSzPts val="1400"/>
              <a:buFont typeface="Arial"/>
              <a:buNone/>
              <a:defRPr sz="1800" b="0" i="0" u="none" strike="noStrike" cap="none">
                <a:solidFill>
                  <a:srgbClr val="6D0020"/>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2000" b="1"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600" b="1"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600" b="1" i="0" u="none" strike="noStrike" cap="none">
                <a:solidFill>
                  <a:schemeClr val="dk1"/>
                </a:solidFill>
                <a:latin typeface="Georgia"/>
                <a:ea typeface="Georgia"/>
                <a:cs typeface="Georgia"/>
                <a:sym typeface="Georgia"/>
              </a:defRPr>
            </a:lvl5pPr>
            <a:lvl6pPr marL="2743200" marR="0" lvl="5"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 name="Google Shape;21;p23"/>
          <p:cNvSpPr txBox="1">
            <a:spLocks noGrp="1"/>
          </p:cNvSpPr>
          <p:nvPr>
            <p:ph type="title"/>
          </p:nvPr>
        </p:nvSpPr>
        <p:spPr>
          <a:xfrm>
            <a:off x="457203" y="1551215"/>
            <a:ext cx="7604277" cy="653143"/>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34"/>
        <p:cNvGrpSpPr/>
        <p:nvPr/>
      </p:nvGrpSpPr>
      <p:grpSpPr>
        <a:xfrm>
          <a:off x="0" y="0"/>
          <a:ext cx="0" cy="0"/>
          <a:chOff x="0" y="0"/>
          <a:chExt cx="0" cy="0"/>
        </a:xfrm>
      </p:grpSpPr>
      <p:sp>
        <p:nvSpPr>
          <p:cNvPr id="135" name="Google Shape;135;p36"/>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6" name="Google Shape;136;p36"/>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37" name="Google Shape;137;p36"/>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6"/>
          <p:cNvSpPr>
            <a:spLocks noGrp="1"/>
          </p:cNvSpPr>
          <p:nvPr>
            <p:ph type="pic" idx="2"/>
          </p:nvPr>
        </p:nvSpPr>
        <p:spPr>
          <a:xfrm>
            <a:off x="477613" y="2116139"/>
            <a:ext cx="1887009" cy="1790700"/>
          </a:xfrm>
          <a:prstGeom prst="rect">
            <a:avLst/>
          </a:prstGeom>
          <a:noFill/>
          <a:ln>
            <a:noFill/>
          </a:ln>
        </p:spPr>
      </p:sp>
      <p:sp>
        <p:nvSpPr>
          <p:cNvPr id="139" name="Google Shape;139;p36"/>
          <p:cNvSpPr>
            <a:spLocks noGrp="1"/>
          </p:cNvSpPr>
          <p:nvPr>
            <p:ph type="pic" idx="3"/>
          </p:nvPr>
        </p:nvSpPr>
        <p:spPr>
          <a:xfrm>
            <a:off x="2555778" y="2116139"/>
            <a:ext cx="1887009" cy="1790700"/>
          </a:xfrm>
          <a:prstGeom prst="rect">
            <a:avLst/>
          </a:prstGeom>
          <a:noFill/>
          <a:ln>
            <a:noFill/>
          </a:ln>
        </p:spPr>
      </p:sp>
      <p:sp>
        <p:nvSpPr>
          <p:cNvPr id="140" name="Google Shape;140;p36"/>
          <p:cNvSpPr>
            <a:spLocks noGrp="1"/>
          </p:cNvSpPr>
          <p:nvPr>
            <p:ph type="pic" idx="4"/>
          </p:nvPr>
        </p:nvSpPr>
        <p:spPr>
          <a:xfrm>
            <a:off x="4644012" y="2116139"/>
            <a:ext cx="1887009" cy="1790700"/>
          </a:xfrm>
          <a:prstGeom prst="rect">
            <a:avLst/>
          </a:prstGeom>
          <a:noFill/>
          <a:ln>
            <a:noFill/>
          </a:ln>
        </p:spPr>
      </p:sp>
      <p:sp>
        <p:nvSpPr>
          <p:cNvPr id="141" name="Google Shape;141;p36"/>
          <p:cNvSpPr txBox="1">
            <a:spLocks noGrp="1"/>
          </p:cNvSpPr>
          <p:nvPr>
            <p:ph type="body" idx="1"/>
          </p:nvPr>
        </p:nvSpPr>
        <p:spPr>
          <a:xfrm>
            <a:off x="472244" y="3978881"/>
            <a:ext cx="1898424" cy="191755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2" name="Google Shape;142;p36"/>
          <p:cNvSpPr txBox="1">
            <a:spLocks noGrp="1"/>
          </p:cNvSpPr>
          <p:nvPr>
            <p:ph type="body" idx="5"/>
          </p:nvPr>
        </p:nvSpPr>
        <p:spPr>
          <a:xfrm>
            <a:off x="2555776" y="3978881"/>
            <a:ext cx="1898424" cy="191755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3" name="Google Shape;143;p36"/>
          <p:cNvSpPr txBox="1">
            <a:spLocks noGrp="1"/>
          </p:cNvSpPr>
          <p:nvPr>
            <p:ph type="body" idx="6"/>
          </p:nvPr>
        </p:nvSpPr>
        <p:spPr>
          <a:xfrm>
            <a:off x="4644008" y="3978881"/>
            <a:ext cx="1898424" cy="191755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4" name="Google Shape;144;p36"/>
          <p:cNvSpPr txBox="1">
            <a:spLocks noGrp="1"/>
          </p:cNvSpPr>
          <p:nvPr>
            <p:ph type="body" idx="7"/>
          </p:nvPr>
        </p:nvSpPr>
        <p:spPr>
          <a:xfrm>
            <a:off x="6727540" y="3978881"/>
            <a:ext cx="1898424" cy="191755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Google Shape;145;p36"/>
          <p:cNvSpPr>
            <a:spLocks noGrp="1"/>
          </p:cNvSpPr>
          <p:nvPr>
            <p:ph type="pic" idx="8"/>
          </p:nvPr>
        </p:nvSpPr>
        <p:spPr>
          <a:xfrm>
            <a:off x="6722179" y="2116139"/>
            <a:ext cx="1887009" cy="1790700"/>
          </a:xfrm>
          <a:prstGeom prst="rect">
            <a:avLst/>
          </a:prstGeom>
          <a:noFill/>
          <a:ln>
            <a:noFill/>
          </a:ln>
        </p:spPr>
      </p:sp>
      <p:sp>
        <p:nvSpPr>
          <p:cNvPr id="146" name="Google Shape;146;p36"/>
          <p:cNvSpPr txBox="1">
            <a:spLocks noGrp="1"/>
          </p:cNvSpPr>
          <p:nvPr>
            <p:ph type="body" idx="9"/>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4_Custom Layout">
  <p:cSld name="34_Custom Layout">
    <p:spTree>
      <p:nvGrpSpPr>
        <p:cNvPr id="1" name="Shape 147"/>
        <p:cNvGrpSpPr/>
        <p:nvPr/>
      </p:nvGrpSpPr>
      <p:grpSpPr>
        <a:xfrm>
          <a:off x="0" y="0"/>
          <a:ext cx="0" cy="0"/>
          <a:chOff x="0" y="0"/>
          <a:chExt cx="0" cy="0"/>
        </a:xfrm>
      </p:grpSpPr>
      <p:sp>
        <p:nvSpPr>
          <p:cNvPr id="148" name="Google Shape;148;p37"/>
          <p:cNvSpPr>
            <a:spLocks noGrp="1"/>
          </p:cNvSpPr>
          <p:nvPr>
            <p:ph type="pic" idx="2"/>
          </p:nvPr>
        </p:nvSpPr>
        <p:spPr>
          <a:xfrm>
            <a:off x="1271357" y="2200027"/>
            <a:ext cx="2277690" cy="2270959"/>
          </a:xfrm>
          <a:prstGeom prst="rect">
            <a:avLst/>
          </a:prstGeom>
          <a:noFill/>
          <a:ln>
            <a:noFill/>
          </a:ln>
        </p:spPr>
      </p:sp>
      <p:sp>
        <p:nvSpPr>
          <p:cNvPr id="149" name="Google Shape;149;p37"/>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0" name="Google Shape;150;p37"/>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51" name="Google Shape;151;p37"/>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2" name="Google Shape;152;p37"/>
          <p:cNvSpPr txBox="1">
            <a:spLocks noGrp="1"/>
          </p:cNvSpPr>
          <p:nvPr>
            <p:ph type="body" idx="1"/>
          </p:nvPr>
        </p:nvSpPr>
        <p:spPr>
          <a:xfrm>
            <a:off x="4373223" y="1940655"/>
            <a:ext cx="3846436" cy="1686356"/>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Google Shape;153;p37"/>
          <p:cNvSpPr txBox="1">
            <a:spLocks noGrp="1"/>
          </p:cNvSpPr>
          <p:nvPr>
            <p:ph type="body" idx="3"/>
          </p:nvPr>
        </p:nvSpPr>
        <p:spPr>
          <a:xfrm>
            <a:off x="4409537" y="3739366"/>
            <a:ext cx="2183996" cy="41474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4" name="Google Shape;154;p37"/>
          <p:cNvSpPr txBox="1">
            <a:spLocks noGrp="1"/>
          </p:cNvSpPr>
          <p:nvPr>
            <p:ph type="body" idx="4"/>
          </p:nvPr>
        </p:nvSpPr>
        <p:spPr>
          <a:xfrm>
            <a:off x="4409540" y="4263848"/>
            <a:ext cx="2338299" cy="44725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5" name="Google Shape;155;p37"/>
          <p:cNvSpPr txBox="1">
            <a:spLocks noGrp="1"/>
          </p:cNvSpPr>
          <p:nvPr>
            <p:ph type="body" idx="5"/>
          </p:nvPr>
        </p:nvSpPr>
        <p:spPr>
          <a:xfrm>
            <a:off x="4409537" y="4779773"/>
            <a:ext cx="1293780" cy="53288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6" name="Google Shape;156;p37"/>
          <p:cNvSpPr txBox="1">
            <a:spLocks noGrp="1"/>
          </p:cNvSpPr>
          <p:nvPr>
            <p:ph type="body" idx="6"/>
          </p:nvPr>
        </p:nvSpPr>
        <p:spPr>
          <a:xfrm>
            <a:off x="4409537" y="5301630"/>
            <a:ext cx="2284886" cy="490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7" name="Google Shape;157;p37"/>
          <p:cNvSpPr txBox="1">
            <a:spLocks noGrp="1"/>
          </p:cNvSpPr>
          <p:nvPr>
            <p:ph type="body" idx="7"/>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158"/>
        <p:cNvGrpSpPr/>
        <p:nvPr/>
      </p:nvGrpSpPr>
      <p:grpSpPr>
        <a:xfrm>
          <a:off x="0" y="0"/>
          <a:ext cx="0" cy="0"/>
          <a:chOff x="0" y="0"/>
          <a:chExt cx="0" cy="0"/>
        </a:xfrm>
      </p:grpSpPr>
      <p:sp>
        <p:nvSpPr>
          <p:cNvPr id="159" name="Google Shape;159;p38"/>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0" name="Google Shape;160;p3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61" name="Google Shape;161;p38"/>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2" name="Google Shape;162;p38"/>
          <p:cNvSpPr txBox="1">
            <a:spLocks noGrp="1"/>
          </p:cNvSpPr>
          <p:nvPr>
            <p:ph type="body" idx="1"/>
          </p:nvPr>
        </p:nvSpPr>
        <p:spPr>
          <a:xfrm>
            <a:off x="441552" y="3436049"/>
            <a:ext cx="2479448" cy="26076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3" name="Google Shape;163;p38"/>
          <p:cNvSpPr txBox="1">
            <a:spLocks noGrp="1"/>
          </p:cNvSpPr>
          <p:nvPr>
            <p:ph type="body" idx="2"/>
          </p:nvPr>
        </p:nvSpPr>
        <p:spPr>
          <a:xfrm>
            <a:off x="3298864" y="3436049"/>
            <a:ext cx="2479448" cy="26076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4" name="Google Shape;164;p38"/>
          <p:cNvSpPr txBox="1">
            <a:spLocks noGrp="1"/>
          </p:cNvSpPr>
          <p:nvPr>
            <p:ph type="body" idx="3"/>
          </p:nvPr>
        </p:nvSpPr>
        <p:spPr>
          <a:xfrm>
            <a:off x="6156176" y="3436049"/>
            <a:ext cx="2479448" cy="26076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5" name="Google Shape;165;p38"/>
          <p:cNvSpPr txBox="1">
            <a:spLocks noGrp="1"/>
          </p:cNvSpPr>
          <p:nvPr>
            <p:ph type="body" idx="4"/>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166"/>
        <p:cNvGrpSpPr/>
        <p:nvPr/>
      </p:nvGrpSpPr>
      <p:grpSpPr>
        <a:xfrm>
          <a:off x="0" y="0"/>
          <a:ext cx="0" cy="0"/>
          <a:chOff x="0" y="0"/>
          <a:chExt cx="0" cy="0"/>
        </a:xfrm>
      </p:grpSpPr>
      <p:sp>
        <p:nvSpPr>
          <p:cNvPr id="167" name="Google Shape;167;p39"/>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8" name="Google Shape;168;p3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69" name="Google Shape;169;p39"/>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0" name="Google Shape;170;p39"/>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1" name="Google Shape;171;p39"/>
          <p:cNvSpPr/>
          <p:nvPr/>
        </p:nvSpPr>
        <p:spPr>
          <a:xfrm>
            <a:off x="550333" y="1924714"/>
            <a:ext cx="8061476" cy="501953"/>
          </a:xfrm>
          <a:prstGeom prst="rect">
            <a:avLst/>
          </a:prstGeom>
          <a:solidFill>
            <a:srgbClr val="6D00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72" name="Google Shape;172;p39"/>
          <p:cNvCxnSpPr/>
          <p:nvPr/>
        </p:nvCxnSpPr>
        <p:spPr>
          <a:xfrm>
            <a:off x="550333" y="3013287"/>
            <a:ext cx="8067524" cy="0"/>
          </a:xfrm>
          <a:prstGeom prst="straightConnector1">
            <a:avLst/>
          </a:prstGeom>
          <a:noFill/>
          <a:ln w="25400" cap="flat" cmpd="sng">
            <a:solidFill>
              <a:srgbClr val="D6D2C4"/>
            </a:solidFill>
            <a:prstDash val="solid"/>
            <a:round/>
            <a:headEnd type="none" w="sm" len="sm"/>
            <a:tailEnd type="none" w="sm" len="sm"/>
          </a:ln>
        </p:spPr>
      </p:cxnSp>
      <p:cxnSp>
        <p:nvCxnSpPr>
          <p:cNvPr id="173" name="Google Shape;173;p39"/>
          <p:cNvCxnSpPr/>
          <p:nvPr/>
        </p:nvCxnSpPr>
        <p:spPr>
          <a:xfrm>
            <a:off x="550333" y="3684816"/>
            <a:ext cx="8067524" cy="0"/>
          </a:xfrm>
          <a:prstGeom prst="straightConnector1">
            <a:avLst/>
          </a:prstGeom>
          <a:noFill/>
          <a:ln w="25400" cap="flat" cmpd="sng">
            <a:solidFill>
              <a:srgbClr val="D6D2C4"/>
            </a:solidFill>
            <a:prstDash val="solid"/>
            <a:round/>
            <a:headEnd type="none" w="sm" len="sm"/>
            <a:tailEnd type="none" w="sm" len="sm"/>
          </a:ln>
        </p:spPr>
      </p:cxnSp>
      <p:cxnSp>
        <p:nvCxnSpPr>
          <p:cNvPr id="174" name="Google Shape;174;p39"/>
          <p:cNvCxnSpPr/>
          <p:nvPr/>
        </p:nvCxnSpPr>
        <p:spPr>
          <a:xfrm>
            <a:off x="550333" y="4356345"/>
            <a:ext cx="8067524" cy="0"/>
          </a:xfrm>
          <a:prstGeom prst="straightConnector1">
            <a:avLst/>
          </a:prstGeom>
          <a:noFill/>
          <a:ln w="25400" cap="flat" cmpd="sng">
            <a:solidFill>
              <a:srgbClr val="D6D2C4"/>
            </a:solidFill>
            <a:prstDash val="solid"/>
            <a:round/>
            <a:headEnd type="none" w="sm" len="sm"/>
            <a:tailEnd type="none" w="sm" len="sm"/>
          </a:ln>
        </p:spPr>
      </p:cxnSp>
      <p:cxnSp>
        <p:nvCxnSpPr>
          <p:cNvPr id="175" name="Google Shape;175;p39"/>
          <p:cNvCxnSpPr/>
          <p:nvPr/>
        </p:nvCxnSpPr>
        <p:spPr>
          <a:xfrm>
            <a:off x="550333" y="5027875"/>
            <a:ext cx="8067524" cy="0"/>
          </a:xfrm>
          <a:prstGeom prst="straightConnector1">
            <a:avLst/>
          </a:prstGeom>
          <a:noFill/>
          <a:ln w="25400" cap="flat" cmpd="sng">
            <a:solidFill>
              <a:srgbClr val="D6D2C4"/>
            </a:solidFill>
            <a:prstDash val="solid"/>
            <a:round/>
            <a:headEnd type="none" w="sm" len="sm"/>
            <a:tailEnd type="none" w="sm" len="sm"/>
          </a:ln>
        </p:spPr>
      </p:cxnSp>
      <p:cxnSp>
        <p:nvCxnSpPr>
          <p:cNvPr id="176" name="Google Shape;176;p39"/>
          <p:cNvCxnSpPr/>
          <p:nvPr/>
        </p:nvCxnSpPr>
        <p:spPr>
          <a:xfrm>
            <a:off x="550333" y="5699401"/>
            <a:ext cx="8067524" cy="0"/>
          </a:xfrm>
          <a:prstGeom prst="straightConnector1">
            <a:avLst/>
          </a:prstGeom>
          <a:noFill/>
          <a:ln w="25400" cap="flat" cmpd="sng">
            <a:solidFill>
              <a:srgbClr val="D6D2C4"/>
            </a:solidFill>
            <a:prstDash val="solid"/>
            <a:round/>
            <a:headEnd type="none" w="sm" len="sm"/>
            <a:tailEnd type="none" w="sm" len="sm"/>
          </a:ln>
        </p:spPr>
      </p:cxnSp>
      <p:sp>
        <p:nvSpPr>
          <p:cNvPr id="177" name="Google Shape;177;p39"/>
          <p:cNvSpPr txBox="1">
            <a:spLocks noGrp="1"/>
          </p:cNvSpPr>
          <p:nvPr>
            <p:ph type="body" idx="2"/>
          </p:nvPr>
        </p:nvSpPr>
        <p:spPr>
          <a:xfrm>
            <a:off x="659194" y="2005922"/>
            <a:ext cx="1505857" cy="333148"/>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4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8" name="Google Shape;178;p39"/>
          <p:cNvSpPr txBox="1">
            <a:spLocks noGrp="1"/>
          </p:cNvSpPr>
          <p:nvPr>
            <p:ph type="body" idx="3"/>
          </p:nvPr>
        </p:nvSpPr>
        <p:spPr>
          <a:xfrm>
            <a:off x="2322041" y="2005922"/>
            <a:ext cx="1373036" cy="333148"/>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FFFFFF"/>
              </a:buClr>
              <a:buSzPts val="1400"/>
              <a:buFont typeface="Arial"/>
              <a:buNone/>
              <a:defRPr sz="14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9" name="Google Shape;179;p39"/>
          <p:cNvSpPr txBox="1">
            <a:spLocks noGrp="1"/>
          </p:cNvSpPr>
          <p:nvPr>
            <p:ph type="body" idx="4"/>
          </p:nvPr>
        </p:nvSpPr>
        <p:spPr>
          <a:xfrm>
            <a:off x="3960928" y="2005922"/>
            <a:ext cx="1373036" cy="333148"/>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FFFFFF"/>
              </a:buClr>
              <a:buSzPts val="1400"/>
              <a:buFont typeface="Arial"/>
              <a:buNone/>
              <a:defRPr sz="14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0" name="Google Shape;180;p39"/>
          <p:cNvSpPr txBox="1">
            <a:spLocks noGrp="1"/>
          </p:cNvSpPr>
          <p:nvPr>
            <p:ph type="body" idx="5"/>
          </p:nvPr>
        </p:nvSpPr>
        <p:spPr>
          <a:xfrm>
            <a:off x="5599815" y="2005922"/>
            <a:ext cx="1373036" cy="333148"/>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FFFFFF"/>
              </a:buClr>
              <a:buSzPts val="1400"/>
              <a:buFont typeface="Arial"/>
              <a:buNone/>
              <a:defRPr sz="14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1" name="Google Shape;181;p39"/>
          <p:cNvSpPr txBox="1">
            <a:spLocks noGrp="1"/>
          </p:cNvSpPr>
          <p:nvPr>
            <p:ph type="body" idx="6"/>
          </p:nvPr>
        </p:nvSpPr>
        <p:spPr>
          <a:xfrm>
            <a:off x="7238700" y="2005922"/>
            <a:ext cx="1373036" cy="333148"/>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FFFFFF"/>
              </a:buClr>
              <a:buSzPts val="1400"/>
              <a:buFont typeface="Arial"/>
              <a:buNone/>
              <a:defRPr sz="14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2" name="Google Shape;182;p39"/>
          <p:cNvSpPr>
            <a:spLocks noGrp="1"/>
          </p:cNvSpPr>
          <p:nvPr>
            <p:ph type="pic" idx="7"/>
          </p:nvPr>
        </p:nvSpPr>
        <p:spPr>
          <a:xfrm>
            <a:off x="2787650" y="2480869"/>
            <a:ext cx="453874" cy="453875"/>
          </a:xfrm>
          <a:prstGeom prst="rect">
            <a:avLst/>
          </a:prstGeom>
          <a:noFill/>
          <a:ln>
            <a:noFill/>
          </a:ln>
        </p:spPr>
      </p:sp>
      <p:sp>
        <p:nvSpPr>
          <p:cNvPr id="183" name="Google Shape;183;p39"/>
          <p:cNvSpPr>
            <a:spLocks noGrp="1"/>
          </p:cNvSpPr>
          <p:nvPr>
            <p:ph type="pic" idx="8"/>
          </p:nvPr>
        </p:nvSpPr>
        <p:spPr>
          <a:xfrm>
            <a:off x="2787650" y="3116809"/>
            <a:ext cx="453874" cy="453875"/>
          </a:xfrm>
          <a:prstGeom prst="rect">
            <a:avLst/>
          </a:prstGeom>
          <a:noFill/>
          <a:ln>
            <a:noFill/>
          </a:ln>
        </p:spPr>
      </p:sp>
      <p:sp>
        <p:nvSpPr>
          <p:cNvPr id="184" name="Google Shape;184;p39"/>
          <p:cNvSpPr>
            <a:spLocks noGrp="1"/>
          </p:cNvSpPr>
          <p:nvPr>
            <p:ph type="pic" idx="9"/>
          </p:nvPr>
        </p:nvSpPr>
        <p:spPr>
          <a:xfrm>
            <a:off x="2787650" y="3764881"/>
            <a:ext cx="453874" cy="453875"/>
          </a:xfrm>
          <a:prstGeom prst="rect">
            <a:avLst/>
          </a:prstGeom>
          <a:noFill/>
          <a:ln>
            <a:noFill/>
          </a:ln>
        </p:spPr>
      </p:sp>
      <p:sp>
        <p:nvSpPr>
          <p:cNvPr id="185" name="Google Shape;185;p39"/>
          <p:cNvSpPr>
            <a:spLocks noGrp="1"/>
          </p:cNvSpPr>
          <p:nvPr>
            <p:ph type="pic" idx="13"/>
          </p:nvPr>
        </p:nvSpPr>
        <p:spPr>
          <a:xfrm>
            <a:off x="2787650" y="4473433"/>
            <a:ext cx="453874" cy="453875"/>
          </a:xfrm>
          <a:prstGeom prst="rect">
            <a:avLst/>
          </a:prstGeom>
          <a:noFill/>
          <a:ln>
            <a:noFill/>
          </a:ln>
        </p:spPr>
      </p:sp>
      <p:sp>
        <p:nvSpPr>
          <p:cNvPr id="186" name="Google Shape;186;p39"/>
          <p:cNvSpPr>
            <a:spLocks noGrp="1"/>
          </p:cNvSpPr>
          <p:nvPr>
            <p:ph type="pic" idx="14"/>
          </p:nvPr>
        </p:nvSpPr>
        <p:spPr>
          <a:xfrm>
            <a:off x="2787650" y="5139081"/>
            <a:ext cx="453874" cy="453875"/>
          </a:xfrm>
          <a:prstGeom prst="rect">
            <a:avLst/>
          </a:prstGeom>
          <a:noFill/>
          <a:ln>
            <a:noFill/>
          </a:ln>
        </p:spPr>
      </p:sp>
      <p:sp>
        <p:nvSpPr>
          <p:cNvPr id="187" name="Google Shape;187;p39"/>
          <p:cNvSpPr>
            <a:spLocks noGrp="1"/>
          </p:cNvSpPr>
          <p:nvPr>
            <p:ph type="pic" idx="15"/>
          </p:nvPr>
        </p:nvSpPr>
        <p:spPr>
          <a:xfrm>
            <a:off x="4427984" y="2480869"/>
            <a:ext cx="453874" cy="453875"/>
          </a:xfrm>
          <a:prstGeom prst="rect">
            <a:avLst/>
          </a:prstGeom>
          <a:noFill/>
          <a:ln>
            <a:noFill/>
          </a:ln>
        </p:spPr>
      </p:sp>
      <p:sp>
        <p:nvSpPr>
          <p:cNvPr id="188" name="Google Shape;188;p39"/>
          <p:cNvSpPr>
            <a:spLocks noGrp="1"/>
          </p:cNvSpPr>
          <p:nvPr>
            <p:ph type="pic" idx="16"/>
          </p:nvPr>
        </p:nvSpPr>
        <p:spPr>
          <a:xfrm>
            <a:off x="4427984" y="3116809"/>
            <a:ext cx="453874" cy="453875"/>
          </a:xfrm>
          <a:prstGeom prst="rect">
            <a:avLst/>
          </a:prstGeom>
          <a:noFill/>
          <a:ln>
            <a:noFill/>
          </a:ln>
        </p:spPr>
      </p:sp>
      <p:sp>
        <p:nvSpPr>
          <p:cNvPr id="189" name="Google Shape;189;p39"/>
          <p:cNvSpPr>
            <a:spLocks noGrp="1"/>
          </p:cNvSpPr>
          <p:nvPr>
            <p:ph type="pic" idx="17"/>
          </p:nvPr>
        </p:nvSpPr>
        <p:spPr>
          <a:xfrm>
            <a:off x="4427984" y="3764881"/>
            <a:ext cx="453874" cy="453875"/>
          </a:xfrm>
          <a:prstGeom prst="rect">
            <a:avLst/>
          </a:prstGeom>
          <a:noFill/>
          <a:ln>
            <a:noFill/>
          </a:ln>
        </p:spPr>
      </p:sp>
      <p:sp>
        <p:nvSpPr>
          <p:cNvPr id="190" name="Google Shape;190;p39"/>
          <p:cNvSpPr>
            <a:spLocks noGrp="1"/>
          </p:cNvSpPr>
          <p:nvPr>
            <p:ph type="pic" idx="18"/>
          </p:nvPr>
        </p:nvSpPr>
        <p:spPr>
          <a:xfrm>
            <a:off x="4427984" y="4473433"/>
            <a:ext cx="453874" cy="453875"/>
          </a:xfrm>
          <a:prstGeom prst="rect">
            <a:avLst/>
          </a:prstGeom>
          <a:noFill/>
          <a:ln>
            <a:noFill/>
          </a:ln>
        </p:spPr>
      </p:sp>
      <p:sp>
        <p:nvSpPr>
          <p:cNvPr id="191" name="Google Shape;191;p39"/>
          <p:cNvSpPr>
            <a:spLocks noGrp="1"/>
          </p:cNvSpPr>
          <p:nvPr>
            <p:ph type="pic" idx="19"/>
          </p:nvPr>
        </p:nvSpPr>
        <p:spPr>
          <a:xfrm>
            <a:off x="4427984" y="5139081"/>
            <a:ext cx="453874" cy="453875"/>
          </a:xfrm>
          <a:prstGeom prst="rect">
            <a:avLst/>
          </a:prstGeom>
          <a:noFill/>
          <a:ln>
            <a:noFill/>
          </a:ln>
        </p:spPr>
      </p:sp>
      <p:sp>
        <p:nvSpPr>
          <p:cNvPr id="192" name="Google Shape;192;p39"/>
          <p:cNvSpPr>
            <a:spLocks noGrp="1"/>
          </p:cNvSpPr>
          <p:nvPr>
            <p:ph type="pic" idx="20"/>
          </p:nvPr>
        </p:nvSpPr>
        <p:spPr>
          <a:xfrm>
            <a:off x="6084168" y="2480869"/>
            <a:ext cx="453874" cy="453875"/>
          </a:xfrm>
          <a:prstGeom prst="rect">
            <a:avLst/>
          </a:prstGeom>
          <a:noFill/>
          <a:ln>
            <a:noFill/>
          </a:ln>
        </p:spPr>
      </p:sp>
      <p:sp>
        <p:nvSpPr>
          <p:cNvPr id="193" name="Google Shape;193;p39"/>
          <p:cNvSpPr>
            <a:spLocks noGrp="1"/>
          </p:cNvSpPr>
          <p:nvPr>
            <p:ph type="pic" idx="21"/>
          </p:nvPr>
        </p:nvSpPr>
        <p:spPr>
          <a:xfrm>
            <a:off x="6084168" y="3116809"/>
            <a:ext cx="453874" cy="453875"/>
          </a:xfrm>
          <a:prstGeom prst="rect">
            <a:avLst/>
          </a:prstGeom>
          <a:noFill/>
          <a:ln>
            <a:noFill/>
          </a:ln>
        </p:spPr>
      </p:sp>
      <p:sp>
        <p:nvSpPr>
          <p:cNvPr id="194" name="Google Shape;194;p39"/>
          <p:cNvSpPr>
            <a:spLocks noGrp="1"/>
          </p:cNvSpPr>
          <p:nvPr>
            <p:ph type="pic" idx="22"/>
          </p:nvPr>
        </p:nvSpPr>
        <p:spPr>
          <a:xfrm>
            <a:off x="6084168" y="3764881"/>
            <a:ext cx="453874" cy="453875"/>
          </a:xfrm>
          <a:prstGeom prst="rect">
            <a:avLst/>
          </a:prstGeom>
          <a:noFill/>
          <a:ln>
            <a:noFill/>
          </a:ln>
        </p:spPr>
      </p:sp>
      <p:sp>
        <p:nvSpPr>
          <p:cNvPr id="195" name="Google Shape;195;p39"/>
          <p:cNvSpPr>
            <a:spLocks noGrp="1"/>
          </p:cNvSpPr>
          <p:nvPr>
            <p:ph type="pic" idx="23"/>
          </p:nvPr>
        </p:nvSpPr>
        <p:spPr>
          <a:xfrm>
            <a:off x="6084168" y="4473433"/>
            <a:ext cx="453874" cy="453875"/>
          </a:xfrm>
          <a:prstGeom prst="rect">
            <a:avLst/>
          </a:prstGeom>
          <a:noFill/>
          <a:ln>
            <a:noFill/>
          </a:ln>
        </p:spPr>
      </p:sp>
      <p:sp>
        <p:nvSpPr>
          <p:cNvPr id="196" name="Google Shape;196;p39"/>
          <p:cNvSpPr>
            <a:spLocks noGrp="1"/>
          </p:cNvSpPr>
          <p:nvPr>
            <p:ph type="pic" idx="24"/>
          </p:nvPr>
        </p:nvSpPr>
        <p:spPr>
          <a:xfrm>
            <a:off x="6084168" y="5139081"/>
            <a:ext cx="453874" cy="453875"/>
          </a:xfrm>
          <a:prstGeom prst="rect">
            <a:avLst/>
          </a:prstGeom>
          <a:noFill/>
          <a:ln>
            <a:noFill/>
          </a:ln>
        </p:spPr>
      </p:sp>
      <p:sp>
        <p:nvSpPr>
          <p:cNvPr id="197" name="Google Shape;197;p39"/>
          <p:cNvSpPr>
            <a:spLocks noGrp="1"/>
          </p:cNvSpPr>
          <p:nvPr>
            <p:ph type="pic" idx="25"/>
          </p:nvPr>
        </p:nvSpPr>
        <p:spPr>
          <a:xfrm>
            <a:off x="7724502" y="2480869"/>
            <a:ext cx="453874" cy="453875"/>
          </a:xfrm>
          <a:prstGeom prst="rect">
            <a:avLst/>
          </a:prstGeom>
          <a:noFill/>
          <a:ln>
            <a:noFill/>
          </a:ln>
        </p:spPr>
      </p:sp>
      <p:sp>
        <p:nvSpPr>
          <p:cNvPr id="198" name="Google Shape;198;p39"/>
          <p:cNvSpPr>
            <a:spLocks noGrp="1"/>
          </p:cNvSpPr>
          <p:nvPr>
            <p:ph type="pic" idx="26"/>
          </p:nvPr>
        </p:nvSpPr>
        <p:spPr>
          <a:xfrm>
            <a:off x="7724502" y="3116809"/>
            <a:ext cx="453874" cy="453875"/>
          </a:xfrm>
          <a:prstGeom prst="rect">
            <a:avLst/>
          </a:prstGeom>
          <a:noFill/>
          <a:ln>
            <a:noFill/>
          </a:ln>
        </p:spPr>
      </p:sp>
      <p:sp>
        <p:nvSpPr>
          <p:cNvPr id="199" name="Google Shape;199;p39"/>
          <p:cNvSpPr>
            <a:spLocks noGrp="1"/>
          </p:cNvSpPr>
          <p:nvPr>
            <p:ph type="pic" idx="27"/>
          </p:nvPr>
        </p:nvSpPr>
        <p:spPr>
          <a:xfrm>
            <a:off x="7724502" y="3764881"/>
            <a:ext cx="453874" cy="453875"/>
          </a:xfrm>
          <a:prstGeom prst="rect">
            <a:avLst/>
          </a:prstGeom>
          <a:noFill/>
          <a:ln>
            <a:noFill/>
          </a:ln>
        </p:spPr>
      </p:sp>
      <p:sp>
        <p:nvSpPr>
          <p:cNvPr id="200" name="Google Shape;200;p39"/>
          <p:cNvSpPr>
            <a:spLocks noGrp="1"/>
          </p:cNvSpPr>
          <p:nvPr>
            <p:ph type="pic" idx="28"/>
          </p:nvPr>
        </p:nvSpPr>
        <p:spPr>
          <a:xfrm>
            <a:off x="7724502" y="4473433"/>
            <a:ext cx="453874" cy="453875"/>
          </a:xfrm>
          <a:prstGeom prst="rect">
            <a:avLst/>
          </a:prstGeom>
          <a:noFill/>
          <a:ln>
            <a:noFill/>
          </a:ln>
        </p:spPr>
      </p:sp>
      <p:sp>
        <p:nvSpPr>
          <p:cNvPr id="201" name="Google Shape;201;p39"/>
          <p:cNvSpPr>
            <a:spLocks noGrp="1"/>
          </p:cNvSpPr>
          <p:nvPr>
            <p:ph type="pic" idx="29"/>
          </p:nvPr>
        </p:nvSpPr>
        <p:spPr>
          <a:xfrm>
            <a:off x="7724502" y="5139081"/>
            <a:ext cx="453874" cy="453875"/>
          </a:xfrm>
          <a:prstGeom prst="rect">
            <a:avLst/>
          </a:prstGeom>
          <a:noFill/>
          <a:ln>
            <a:noFill/>
          </a:ln>
        </p:spPr>
      </p:sp>
      <p:sp>
        <p:nvSpPr>
          <p:cNvPr id="202" name="Google Shape;202;p39"/>
          <p:cNvSpPr txBox="1">
            <a:spLocks noGrp="1"/>
          </p:cNvSpPr>
          <p:nvPr>
            <p:ph type="body" idx="30"/>
          </p:nvPr>
        </p:nvSpPr>
        <p:spPr>
          <a:xfrm>
            <a:off x="479486" y="2528759"/>
            <a:ext cx="2127519" cy="359740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600" b="1" i="0" u="none" strike="noStrike" cap="none">
                <a:solidFill>
                  <a:srgbClr val="6D0020"/>
                </a:solidFill>
                <a:latin typeface="Arial"/>
                <a:ea typeface="Arial"/>
                <a:cs typeface="Arial"/>
                <a:sym typeface="Arial"/>
              </a:defRPr>
            </a:lvl3pPr>
            <a:lvl4pPr marL="1828800" marR="0" lvl="3" indent="-228600" algn="l">
              <a:lnSpc>
                <a:spcPct val="100000"/>
              </a:lnSpc>
              <a:spcBef>
                <a:spcPts val="9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203"/>
        <p:cNvGrpSpPr/>
        <p:nvPr/>
      </p:nvGrpSpPr>
      <p:grpSpPr>
        <a:xfrm>
          <a:off x="0" y="0"/>
          <a:ext cx="0" cy="0"/>
          <a:chOff x="0" y="0"/>
          <a:chExt cx="0" cy="0"/>
        </a:xfrm>
      </p:grpSpPr>
      <p:sp>
        <p:nvSpPr>
          <p:cNvPr id="204" name="Google Shape;204;p40"/>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5" name="Google Shape;205;p4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206" name="Google Shape;206;p40"/>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40"/>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40"/>
          <p:cNvSpPr txBox="1">
            <a:spLocks noGrp="1"/>
          </p:cNvSpPr>
          <p:nvPr>
            <p:ph type="body" idx="2"/>
          </p:nvPr>
        </p:nvSpPr>
        <p:spPr>
          <a:xfrm>
            <a:off x="798289" y="3949097"/>
            <a:ext cx="1221619" cy="71361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20000"/>
              </a:lnSpc>
              <a:spcBef>
                <a:spcPts val="300"/>
              </a:spcBef>
              <a:spcAft>
                <a:spcPts val="0"/>
              </a:spcAft>
              <a:buClr>
                <a:schemeClr val="dk1"/>
              </a:buClr>
              <a:buSzPts val="1400"/>
              <a:buFont typeface="Georgia"/>
              <a:buNone/>
              <a:defRPr sz="10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9" name="Google Shape;209;p40"/>
          <p:cNvSpPr txBox="1">
            <a:spLocks noGrp="1"/>
          </p:cNvSpPr>
          <p:nvPr>
            <p:ph type="body" idx="3"/>
          </p:nvPr>
        </p:nvSpPr>
        <p:spPr>
          <a:xfrm>
            <a:off x="798289" y="2636912"/>
            <a:ext cx="1221619" cy="71951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20000"/>
              </a:lnSpc>
              <a:spcBef>
                <a:spcPts val="300"/>
              </a:spcBef>
              <a:spcAft>
                <a:spcPts val="0"/>
              </a:spcAft>
              <a:buClr>
                <a:schemeClr val="dk1"/>
              </a:buClr>
              <a:buSzPts val="1400"/>
              <a:buFont typeface="Georgia"/>
              <a:buNone/>
              <a:defRPr sz="10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0" name="Google Shape;210;p40"/>
          <p:cNvSpPr txBox="1">
            <a:spLocks noGrp="1"/>
          </p:cNvSpPr>
          <p:nvPr>
            <p:ph type="body" idx="4"/>
          </p:nvPr>
        </p:nvSpPr>
        <p:spPr>
          <a:xfrm>
            <a:off x="2123732" y="3949097"/>
            <a:ext cx="1221619" cy="71361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20000"/>
              </a:lnSpc>
              <a:spcBef>
                <a:spcPts val="300"/>
              </a:spcBef>
              <a:spcAft>
                <a:spcPts val="0"/>
              </a:spcAft>
              <a:buClr>
                <a:schemeClr val="dk1"/>
              </a:buClr>
              <a:buSzPts val="1400"/>
              <a:buFont typeface="Georgia"/>
              <a:buNone/>
              <a:defRPr sz="10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1" name="Google Shape;211;p40"/>
          <p:cNvSpPr txBox="1">
            <a:spLocks noGrp="1"/>
          </p:cNvSpPr>
          <p:nvPr>
            <p:ph type="body" idx="5"/>
          </p:nvPr>
        </p:nvSpPr>
        <p:spPr>
          <a:xfrm>
            <a:off x="2123732" y="2636912"/>
            <a:ext cx="1221619" cy="71951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20000"/>
              </a:lnSpc>
              <a:spcBef>
                <a:spcPts val="300"/>
              </a:spcBef>
              <a:spcAft>
                <a:spcPts val="0"/>
              </a:spcAft>
              <a:buClr>
                <a:schemeClr val="dk1"/>
              </a:buClr>
              <a:buSzPts val="1400"/>
              <a:buFont typeface="Georgia"/>
              <a:buNone/>
              <a:defRPr sz="10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2" name="Google Shape;212;p40"/>
          <p:cNvSpPr txBox="1">
            <a:spLocks noGrp="1"/>
          </p:cNvSpPr>
          <p:nvPr>
            <p:ph type="body" idx="6"/>
          </p:nvPr>
        </p:nvSpPr>
        <p:spPr>
          <a:xfrm>
            <a:off x="3966210" y="2094301"/>
            <a:ext cx="4623527" cy="447921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1" name="Shape 213"/>
        <p:cNvGrpSpPr/>
        <p:nvPr/>
      </p:nvGrpSpPr>
      <p:grpSpPr>
        <a:xfrm>
          <a:off x="0" y="0"/>
          <a:ext cx="0" cy="0"/>
          <a:chOff x="0" y="0"/>
          <a:chExt cx="0" cy="0"/>
        </a:xfrm>
      </p:grpSpPr>
      <p:sp>
        <p:nvSpPr>
          <p:cNvPr id="214" name="Google Shape;214;p41"/>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5" name="Google Shape;215;p4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216" name="Google Shape;216;p41"/>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41"/>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8" name="Google Shape;218;p41"/>
          <p:cNvSpPr txBox="1">
            <a:spLocks noGrp="1"/>
          </p:cNvSpPr>
          <p:nvPr>
            <p:ph type="body" idx="2"/>
          </p:nvPr>
        </p:nvSpPr>
        <p:spPr>
          <a:xfrm>
            <a:off x="479068" y="1678180"/>
            <a:ext cx="3921643" cy="45259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9" name="Google Shape;219;p41"/>
          <p:cNvSpPr txBox="1">
            <a:spLocks noGrp="1"/>
          </p:cNvSpPr>
          <p:nvPr>
            <p:ph type="body" idx="3"/>
          </p:nvPr>
        </p:nvSpPr>
        <p:spPr>
          <a:xfrm>
            <a:off x="4716020" y="1678180"/>
            <a:ext cx="3921643" cy="45259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8_Custom Layout">
  <p:cSld name="18_Custom Layout">
    <p:spTree>
      <p:nvGrpSpPr>
        <p:cNvPr id="1" name="Shape 220"/>
        <p:cNvGrpSpPr/>
        <p:nvPr/>
      </p:nvGrpSpPr>
      <p:grpSpPr>
        <a:xfrm>
          <a:off x="0" y="0"/>
          <a:ext cx="0" cy="0"/>
          <a:chOff x="0" y="0"/>
          <a:chExt cx="0" cy="0"/>
        </a:xfrm>
      </p:grpSpPr>
      <p:sp>
        <p:nvSpPr>
          <p:cNvPr id="221" name="Google Shape;221;p42"/>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2" name="Google Shape;222;p4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223" name="Google Shape;223;p42"/>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42"/>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5" name="Google Shape;225;p42"/>
          <p:cNvSpPr>
            <a:spLocks noGrp="1"/>
          </p:cNvSpPr>
          <p:nvPr>
            <p:ph type="pic" idx="2"/>
          </p:nvPr>
        </p:nvSpPr>
        <p:spPr>
          <a:xfrm>
            <a:off x="681187" y="2432244"/>
            <a:ext cx="550331" cy="629061"/>
          </a:xfrm>
          <a:prstGeom prst="rect">
            <a:avLst/>
          </a:prstGeom>
          <a:noFill/>
          <a:ln>
            <a:noFill/>
          </a:ln>
        </p:spPr>
      </p:sp>
      <p:sp>
        <p:nvSpPr>
          <p:cNvPr id="226" name="Google Shape;226;p42"/>
          <p:cNvSpPr>
            <a:spLocks noGrp="1"/>
          </p:cNvSpPr>
          <p:nvPr>
            <p:ph type="chart" idx="3"/>
          </p:nvPr>
        </p:nvSpPr>
        <p:spPr>
          <a:xfrm>
            <a:off x="4048129" y="1898236"/>
            <a:ext cx="4664075" cy="3651251"/>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R="0" lvl="3"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7" name="Google Shape;227;p42"/>
          <p:cNvSpPr txBox="1">
            <a:spLocks noGrp="1"/>
          </p:cNvSpPr>
          <p:nvPr>
            <p:ph type="body" idx="4"/>
          </p:nvPr>
        </p:nvSpPr>
        <p:spPr>
          <a:xfrm>
            <a:off x="785587" y="1706880"/>
            <a:ext cx="3090938" cy="480640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Georgia"/>
              <a:buNone/>
              <a:defRPr sz="1600" b="0" i="0" u="none" strike="noStrike" cap="none">
                <a:solidFill>
                  <a:schemeClr val="dk1"/>
                </a:solidFill>
                <a:latin typeface="Georgia"/>
                <a:ea typeface="Georgia"/>
                <a:cs typeface="Georgia"/>
                <a:sym typeface="Georgia"/>
              </a:defRPr>
            </a:lvl4pPr>
            <a:lvl5pPr marL="2286000" marR="0" lvl="4" indent="-228600" algn="l">
              <a:lnSpc>
                <a:spcPct val="107500"/>
              </a:lnSpc>
              <a:spcBef>
                <a:spcPts val="0"/>
              </a:spcBef>
              <a:spcAft>
                <a:spcPts val="0"/>
              </a:spcAft>
              <a:buClr>
                <a:schemeClr val="dk1"/>
              </a:buClr>
              <a:buSzPts val="1400"/>
              <a:buFont typeface="Georgia"/>
              <a:buNone/>
              <a:defRPr sz="16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8" name="Google Shape;228;p42"/>
          <p:cNvSpPr>
            <a:spLocks noGrp="1"/>
          </p:cNvSpPr>
          <p:nvPr>
            <p:ph type="pic" idx="5"/>
          </p:nvPr>
        </p:nvSpPr>
        <p:spPr>
          <a:xfrm>
            <a:off x="681187" y="3281676"/>
            <a:ext cx="550331" cy="629061"/>
          </a:xfrm>
          <a:prstGeom prst="rect">
            <a:avLst/>
          </a:prstGeom>
          <a:noFill/>
          <a:ln>
            <a:noFill/>
          </a:ln>
        </p:spPr>
      </p:sp>
      <p:sp>
        <p:nvSpPr>
          <p:cNvPr id="229" name="Google Shape;229;p42"/>
          <p:cNvSpPr>
            <a:spLocks noGrp="1"/>
          </p:cNvSpPr>
          <p:nvPr>
            <p:ph type="pic" idx="6"/>
          </p:nvPr>
        </p:nvSpPr>
        <p:spPr>
          <a:xfrm>
            <a:off x="681187" y="4176560"/>
            <a:ext cx="550331" cy="629061"/>
          </a:xfrm>
          <a:prstGeom prst="rect">
            <a:avLst/>
          </a:prstGeom>
          <a:noFill/>
          <a:ln>
            <a:noFill/>
          </a:ln>
        </p:spPr>
      </p:sp>
      <p:sp>
        <p:nvSpPr>
          <p:cNvPr id="230" name="Google Shape;230;p42"/>
          <p:cNvSpPr>
            <a:spLocks noGrp="1"/>
          </p:cNvSpPr>
          <p:nvPr>
            <p:ph type="pic" idx="7"/>
          </p:nvPr>
        </p:nvSpPr>
        <p:spPr>
          <a:xfrm>
            <a:off x="681187" y="5046518"/>
            <a:ext cx="550331" cy="629061"/>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231"/>
        <p:cNvGrpSpPr/>
        <p:nvPr/>
      </p:nvGrpSpPr>
      <p:grpSpPr>
        <a:xfrm>
          <a:off x="0" y="0"/>
          <a:ext cx="0" cy="0"/>
          <a:chOff x="0" y="0"/>
          <a:chExt cx="0" cy="0"/>
        </a:xfrm>
      </p:grpSpPr>
      <p:cxnSp>
        <p:nvCxnSpPr>
          <p:cNvPr id="232" name="Google Shape;232;p43"/>
          <p:cNvCxnSpPr/>
          <p:nvPr/>
        </p:nvCxnSpPr>
        <p:spPr>
          <a:xfrm>
            <a:off x="2219480" y="2691191"/>
            <a:ext cx="4940905" cy="0"/>
          </a:xfrm>
          <a:prstGeom prst="straightConnector1">
            <a:avLst/>
          </a:prstGeom>
          <a:noFill/>
          <a:ln w="12700" cap="flat" cmpd="sng">
            <a:solidFill>
              <a:srgbClr val="D6D2C4"/>
            </a:solidFill>
            <a:prstDash val="solid"/>
            <a:round/>
            <a:headEnd type="none" w="sm" len="sm"/>
            <a:tailEnd type="none" w="sm" len="sm"/>
          </a:ln>
        </p:spPr>
      </p:cxnSp>
      <p:sp>
        <p:nvSpPr>
          <p:cNvPr id="233" name="Google Shape;233;p43"/>
          <p:cNvSpPr txBox="1"/>
          <p:nvPr/>
        </p:nvSpPr>
        <p:spPr>
          <a:xfrm>
            <a:off x="2660952" y="2359742"/>
            <a:ext cx="1245810" cy="655484"/>
          </a:xfrm>
          <a:prstGeom prst="rect">
            <a:avLst/>
          </a:prstGeom>
          <a:solidFill>
            <a:srgbClr val="6D00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234" name="Google Shape;234;p43"/>
          <p:cNvSpPr txBox="1"/>
          <p:nvPr/>
        </p:nvSpPr>
        <p:spPr>
          <a:xfrm>
            <a:off x="4328968" y="2359742"/>
            <a:ext cx="1245810" cy="655484"/>
          </a:xfrm>
          <a:prstGeom prst="rect">
            <a:avLst/>
          </a:prstGeom>
          <a:solidFill>
            <a:srgbClr val="C6007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235" name="Google Shape;235;p43"/>
          <p:cNvSpPr txBox="1"/>
          <p:nvPr/>
        </p:nvSpPr>
        <p:spPr>
          <a:xfrm>
            <a:off x="6026359" y="2359742"/>
            <a:ext cx="1245810" cy="655484"/>
          </a:xfrm>
          <a:prstGeom prst="rect">
            <a:avLst/>
          </a:prstGeom>
          <a:solidFill>
            <a:srgbClr val="6D00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236" name="Google Shape;236;p43"/>
          <p:cNvSpPr txBox="1">
            <a:spLocks noGrp="1"/>
          </p:cNvSpPr>
          <p:nvPr>
            <p:ph type="body" idx="1"/>
          </p:nvPr>
        </p:nvSpPr>
        <p:spPr>
          <a:xfrm>
            <a:off x="2670651" y="2370667"/>
            <a:ext cx="1234433" cy="622709"/>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88750"/>
              </a:lnSpc>
              <a:spcBef>
                <a:spcPts val="300"/>
              </a:spcBef>
              <a:spcAft>
                <a:spcPts val="0"/>
              </a:spcAft>
              <a:buClr>
                <a:schemeClr val="lt1"/>
              </a:buClr>
              <a:buSzPts val="1400"/>
              <a:buFont typeface="Arial"/>
              <a:buNone/>
              <a:defRPr sz="16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7" name="Google Shape;237;p43"/>
          <p:cNvSpPr txBox="1">
            <a:spLocks noGrp="1"/>
          </p:cNvSpPr>
          <p:nvPr>
            <p:ph type="body" idx="2"/>
          </p:nvPr>
        </p:nvSpPr>
        <p:spPr>
          <a:xfrm>
            <a:off x="4338175" y="2370667"/>
            <a:ext cx="1234433" cy="622709"/>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88750"/>
              </a:lnSpc>
              <a:spcBef>
                <a:spcPts val="300"/>
              </a:spcBef>
              <a:spcAft>
                <a:spcPts val="0"/>
              </a:spcAft>
              <a:buClr>
                <a:schemeClr val="lt1"/>
              </a:buClr>
              <a:buSzPts val="1400"/>
              <a:buFont typeface="Arial"/>
              <a:buNone/>
              <a:defRPr sz="16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8" name="Google Shape;238;p43"/>
          <p:cNvSpPr txBox="1">
            <a:spLocks noGrp="1"/>
          </p:cNvSpPr>
          <p:nvPr>
            <p:ph type="body" idx="3"/>
          </p:nvPr>
        </p:nvSpPr>
        <p:spPr>
          <a:xfrm>
            <a:off x="6029969" y="2370667"/>
            <a:ext cx="1234433" cy="622709"/>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88750"/>
              </a:lnSpc>
              <a:spcBef>
                <a:spcPts val="300"/>
              </a:spcBef>
              <a:spcAft>
                <a:spcPts val="0"/>
              </a:spcAft>
              <a:buClr>
                <a:schemeClr val="lt1"/>
              </a:buClr>
              <a:buSzPts val="1400"/>
              <a:buFont typeface="Arial"/>
              <a:buNone/>
              <a:defRPr sz="16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9" name="Google Shape;239;p43"/>
          <p:cNvSpPr>
            <a:spLocks noGrp="1"/>
          </p:cNvSpPr>
          <p:nvPr>
            <p:ph type="pic" idx="4"/>
          </p:nvPr>
        </p:nvSpPr>
        <p:spPr>
          <a:xfrm>
            <a:off x="873730" y="2172006"/>
            <a:ext cx="641350" cy="641351"/>
          </a:xfrm>
          <a:prstGeom prst="rect">
            <a:avLst/>
          </a:prstGeom>
          <a:noFill/>
          <a:ln>
            <a:noFill/>
          </a:ln>
        </p:spPr>
      </p:sp>
      <p:sp>
        <p:nvSpPr>
          <p:cNvPr id="240" name="Google Shape;240;p43"/>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1" name="Google Shape;241;p4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242" name="Google Shape;242;p43"/>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3" name="Google Shape;243;p43"/>
          <p:cNvSpPr txBox="1">
            <a:spLocks noGrp="1"/>
          </p:cNvSpPr>
          <p:nvPr>
            <p:ph type="body" idx="5"/>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4" name="Google Shape;244;p43"/>
          <p:cNvSpPr>
            <a:spLocks noGrp="1"/>
          </p:cNvSpPr>
          <p:nvPr>
            <p:ph type="pic" idx="6"/>
          </p:nvPr>
        </p:nvSpPr>
        <p:spPr>
          <a:xfrm>
            <a:off x="855587" y="4293317"/>
            <a:ext cx="641350" cy="641351"/>
          </a:xfrm>
          <a:prstGeom prst="rect">
            <a:avLst/>
          </a:prstGeom>
          <a:noFill/>
          <a:ln>
            <a:noFill/>
          </a:ln>
        </p:spPr>
      </p:sp>
      <p:cxnSp>
        <p:nvCxnSpPr>
          <p:cNvPr id="245" name="Google Shape;245;p43"/>
          <p:cNvCxnSpPr/>
          <p:nvPr/>
        </p:nvCxnSpPr>
        <p:spPr>
          <a:xfrm>
            <a:off x="1149048" y="3217335"/>
            <a:ext cx="0" cy="653143"/>
          </a:xfrm>
          <a:prstGeom prst="straightConnector1">
            <a:avLst/>
          </a:prstGeom>
          <a:noFill/>
          <a:ln w="12700" cap="flat" cmpd="sng">
            <a:solidFill>
              <a:srgbClr val="D6D2C4"/>
            </a:solidFill>
            <a:prstDash val="solid"/>
            <a:round/>
            <a:headEnd type="none" w="sm" len="sm"/>
            <a:tailEnd type="none" w="sm" len="sm"/>
          </a:ln>
        </p:spPr>
      </p:cxnSp>
      <p:cxnSp>
        <p:nvCxnSpPr>
          <p:cNvPr id="246" name="Google Shape;246;p43"/>
          <p:cNvCxnSpPr/>
          <p:nvPr/>
        </p:nvCxnSpPr>
        <p:spPr>
          <a:xfrm>
            <a:off x="1143003" y="3543905"/>
            <a:ext cx="1088571" cy="0"/>
          </a:xfrm>
          <a:prstGeom prst="straightConnector1">
            <a:avLst/>
          </a:prstGeom>
          <a:noFill/>
          <a:ln w="12700" cap="flat" cmpd="sng">
            <a:solidFill>
              <a:srgbClr val="D6D2C4"/>
            </a:solidFill>
            <a:prstDash val="solid"/>
            <a:round/>
            <a:headEnd type="none" w="sm" len="sm"/>
            <a:tailEnd type="none" w="sm" len="sm"/>
          </a:ln>
        </p:spPr>
      </p:cxnSp>
      <p:cxnSp>
        <p:nvCxnSpPr>
          <p:cNvPr id="247" name="Google Shape;247;p43"/>
          <p:cNvCxnSpPr/>
          <p:nvPr/>
        </p:nvCxnSpPr>
        <p:spPr>
          <a:xfrm>
            <a:off x="2224284" y="2685143"/>
            <a:ext cx="0" cy="1832428"/>
          </a:xfrm>
          <a:prstGeom prst="straightConnector1">
            <a:avLst/>
          </a:prstGeom>
          <a:noFill/>
          <a:ln w="12700" cap="flat" cmpd="sng">
            <a:solidFill>
              <a:srgbClr val="D6D2C4"/>
            </a:solidFill>
            <a:prstDash val="solid"/>
            <a:round/>
            <a:headEnd type="none" w="sm" len="sm"/>
            <a:tailEnd type="none" w="sm" len="sm"/>
          </a:ln>
        </p:spPr>
      </p:cxnSp>
      <p:cxnSp>
        <p:nvCxnSpPr>
          <p:cNvPr id="248" name="Google Shape;248;p43"/>
          <p:cNvCxnSpPr/>
          <p:nvPr/>
        </p:nvCxnSpPr>
        <p:spPr>
          <a:xfrm>
            <a:off x="2219480" y="4516859"/>
            <a:ext cx="4940905" cy="0"/>
          </a:xfrm>
          <a:prstGeom prst="straightConnector1">
            <a:avLst/>
          </a:prstGeom>
          <a:noFill/>
          <a:ln w="12700" cap="flat" cmpd="sng">
            <a:solidFill>
              <a:srgbClr val="D6D2C4"/>
            </a:solidFill>
            <a:prstDash val="solid"/>
            <a:round/>
            <a:headEnd type="none" w="sm" len="sm"/>
            <a:tailEnd type="none" w="sm" len="sm"/>
          </a:ln>
        </p:spPr>
      </p:cxnSp>
      <p:sp>
        <p:nvSpPr>
          <p:cNvPr id="249" name="Google Shape;249;p43"/>
          <p:cNvSpPr>
            <a:spLocks noGrp="1"/>
          </p:cNvSpPr>
          <p:nvPr>
            <p:ph type="pic" idx="7"/>
          </p:nvPr>
        </p:nvSpPr>
        <p:spPr>
          <a:xfrm>
            <a:off x="4271566" y="3577713"/>
            <a:ext cx="552288" cy="552288"/>
          </a:xfrm>
          <a:prstGeom prst="rect">
            <a:avLst/>
          </a:prstGeom>
          <a:noFill/>
          <a:ln>
            <a:noFill/>
          </a:ln>
        </p:spPr>
      </p:sp>
      <p:sp>
        <p:nvSpPr>
          <p:cNvPr id="250" name="Google Shape;250;p43"/>
          <p:cNvSpPr>
            <a:spLocks noGrp="1"/>
          </p:cNvSpPr>
          <p:nvPr>
            <p:ph type="pic" idx="8"/>
          </p:nvPr>
        </p:nvSpPr>
        <p:spPr>
          <a:xfrm>
            <a:off x="7382189" y="2395983"/>
            <a:ext cx="552288" cy="552288"/>
          </a:xfrm>
          <a:prstGeom prst="rect">
            <a:avLst/>
          </a:prstGeom>
          <a:noFill/>
          <a:ln>
            <a:noFill/>
          </a:ln>
        </p:spPr>
      </p:sp>
      <p:sp>
        <p:nvSpPr>
          <p:cNvPr id="251" name="Google Shape;251;p43"/>
          <p:cNvSpPr>
            <a:spLocks noGrp="1"/>
          </p:cNvSpPr>
          <p:nvPr>
            <p:ph type="pic" idx="9"/>
          </p:nvPr>
        </p:nvSpPr>
        <p:spPr>
          <a:xfrm>
            <a:off x="7382189" y="4221088"/>
            <a:ext cx="552288" cy="552288"/>
          </a:xfrm>
          <a:prstGeom prst="rect">
            <a:avLst/>
          </a:prstGeom>
          <a:noFill/>
          <a:ln>
            <a:noFill/>
          </a:ln>
        </p:spPr>
      </p:sp>
      <p:sp>
        <p:nvSpPr>
          <p:cNvPr id="252" name="Google Shape;252;p43"/>
          <p:cNvSpPr txBox="1">
            <a:spLocks noGrp="1"/>
          </p:cNvSpPr>
          <p:nvPr>
            <p:ph type="body" idx="13"/>
          </p:nvPr>
        </p:nvSpPr>
        <p:spPr>
          <a:xfrm>
            <a:off x="2581544" y="4897405"/>
            <a:ext cx="1536700" cy="8905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3" name="Google Shape;253;p43"/>
          <p:cNvSpPr txBox="1">
            <a:spLocks noGrp="1"/>
          </p:cNvSpPr>
          <p:nvPr>
            <p:ph type="body" idx="14"/>
          </p:nvPr>
        </p:nvSpPr>
        <p:spPr>
          <a:xfrm>
            <a:off x="4241635" y="4897405"/>
            <a:ext cx="1536700" cy="8905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4" name="Google Shape;254;p43"/>
          <p:cNvSpPr txBox="1">
            <a:spLocks noGrp="1"/>
          </p:cNvSpPr>
          <p:nvPr>
            <p:ph type="body" idx="15"/>
          </p:nvPr>
        </p:nvSpPr>
        <p:spPr>
          <a:xfrm>
            <a:off x="5939364" y="4897405"/>
            <a:ext cx="1536700" cy="8905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5" name="Google Shape;255;p43"/>
          <p:cNvSpPr txBox="1">
            <a:spLocks noGrp="1"/>
          </p:cNvSpPr>
          <p:nvPr>
            <p:ph type="body" idx="16"/>
          </p:nvPr>
        </p:nvSpPr>
        <p:spPr>
          <a:xfrm>
            <a:off x="2581544" y="1681523"/>
            <a:ext cx="1536700" cy="6729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body" idx="17"/>
          </p:nvPr>
        </p:nvSpPr>
        <p:spPr>
          <a:xfrm>
            <a:off x="4241635" y="1681523"/>
            <a:ext cx="1536700" cy="6729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body" idx="18"/>
          </p:nvPr>
        </p:nvSpPr>
        <p:spPr>
          <a:xfrm>
            <a:off x="5939364" y="1681523"/>
            <a:ext cx="1536700" cy="67297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p:nvPr/>
        </p:nvSpPr>
        <p:spPr>
          <a:xfrm>
            <a:off x="2674061" y="4168881"/>
            <a:ext cx="1245810" cy="655484"/>
          </a:xfrm>
          <a:prstGeom prst="rect">
            <a:avLst/>
          </a:prstGeom>
          <a:solidFill>
            <a:srgbClr val="6D00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259" name="Google Shape;259;p43"/>
          <p:cNvSpPr txBox="1"/>
          <p:nvPr/>
        </p:nvSpPr>
        <p:spPr>
          <a:xfrm>
            <a:off x="4342077" y="4168881"/>
            <a:ext cx="1245810" cy="655484"/>
          </a:xfrm>
          <a:prstGeom prst="rect">
            <a:avLst/>
          </a:prstGeom>
          <a:solidFill>
            <a:srgbClr val="C6007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260" name="Google Shape;260;p43"/>
          <p:cNvSpPr txBox="1"/>
          <p:nvPr/>
        </p:nvSpPr>
        <p:spPr>
          <a:xfrm>
            <a:off x="6039468" y="4168881"/>
            <a:ext cx="1245810" cy="655484"/>
          </a:xfrm>
          <a:prstGeom prst="rect">
            <a:avLst/>
          </a:prstGeom>
          <a:solidFill>
            <a:srgbClr val="6D00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261" name="Google Shape;261;p43"/>
          <p:cNvSpPr txBox="1">
            <a:spLocks noGrp="1"/>
          </p:cNvSpPr>
          <p:nvPr>
            <p:ph type="body" idx="19"/>
          </p:nvPr>
        </p:nvSpPr>
        <p:spPr>
          <a:xfrm>
            <a:off x="2683760" y="4179806"/>
            <a:ext cx="1234433" cy="622709"/>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88750"/>
              </a:lnSpc>
              <a:spcBef>
                <a:spcPts val="300"/>
              </a:spcBef>
              <a:spcAft>
                <a:spcPts val="0"/>
              </a:spcAft>
              <a:buClr>
                <a:schemeClr val="lt1"/>
              </a:buClr>
              <a:buSzPts val="1400"/>
              <a:buFont typeface="Arial"/>
              <a:buNone/>
              <a:defRPr sz="16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2" name="Google Shape;262;p43"/>
          <p:cNvSpPr txBox="1">
            <a:spLocks noGrp="1"/>
          </p:cNvSpPr>
          <p:nvPr>
            <p:ph type="body" idx="20"/>
          </p:nvPr>
        </p:nvSpPr>
        <p:spPr>
          <a:xfrm>
            <a:off x="4351284" y="4179806"/>
            <a:ext cx="1234433" cy="622709"/>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88750"/>
              </a:lnSpc>
              <a:spcBef>
                <a:spcPts val="300"/>
              </a:spcBef>
              <a:spcAft>
                <a:spcPts val="0"/>
              </a:spcAft>
              <a:buClr>
                <a:schemeClr val="lt1"/>
              </a:buClr>
              <a:buSzPts val="1400"/>
              <a:buFont typeface="Arial"/>
              <a:buNone/>
              <a:defRPr sz="16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3" name="Google Shape;263;p43"/>
          <p:cNvSpPr txBox="1">
            <a:spLocks noGrp="1"/>
          </p:cNvSpPr>
          <p:nvPr>
            <p:ph type="body" idx="21"/>
          </p:nvPr>
        </p:nvSpPr>
        <p:spPr>
          <a:xfrm>
            <a:off x="6043078" y="4179806"/>
            <a:ext cx="1234433" cy="622709"/>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88750"/>
              </a:lnSpc>
              <a:spcBef>
                <a:spcPts val="300"/>
              </a:spcBef>
              <a:spcAft>
                <a:spcPts val="0"/>
              </a:spcAft>
              <a:buClr>
                <a:schemeClr val="lt1"/>
              </a:buClr>
              <a:buSzPts val="1400"/>
              <a:buFont typeface="Arial"/>
              <a:buNone/>
              <a:defRPr sz="16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4" name="Google Shape;264;p43"/>
          <p:cNvSpPr txBox="1"/>
          <p:nvPr/>
        </p:nvSpPr>
        <p:spPr>
          <a:xfrm>
            <a:off x="738909" y="3797172"/>
            <a:ext cx="864810" cy="427863"/>
          </a:xfrm>
          <a:prstGeom prst="rect">
            <a:avLst/>
          </a:prstGeom>
          <a:solidFill>
            <a:srgbClr val="D6001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65" name="Google Shape;265;p43"/>
          <p:cNvSpPr txBox="1"/>
          <p:nvPr/>
        </p:nvSpPr>
        <p:spPr>
          <a:xfrm>
            <a:off x="738909" y="2852937"/>
            <a:ext cx="864810" cy="427863"/>
          </a:xfrm>
          <a:prstGeom prst="rect">
            <a:avLst/>
          </a:prstGeom>
          <a:solidFill>
            <a:srgbClr val="D6001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8" name="Google Shape;268;p4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269" name="Google Shape;269;p44"/>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0" name="Google Shape;270;p44"/>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1" name="Google Shape;271;p44"/>
          <p:cNvSpPr txBox="1">
            <a:spLocks noGrp="1"/>
          </p:cNvSpPr>
          <p:nvPr>
            <p:ph type="body" idx="2"/>
          </p:nvPr>
        </p:nvSpPr>
        <p:spPr>
          <a:xfrm>
            <a:off x="5381628" y="2152651"/>
            <a:ext cx="2032757" cy="279127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6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6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2" name="Google Shape;272;p44"/>
          <p:cNvSpPr txBox="1">
            <a:spLocks noGrp="1"/>
          </p:cNvSpPr>
          <p:nvPr>
            <p:ph type="body" idx="3"/>
          </p:nvPr>
        </p:nvSpPr>
        <p:spPr>
          <a:xfrm>
            <a:off x="7474857" y="2152651"/>
            <a:ext cx="1206500" cy="280035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6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3" name="Google Shape;273;p44"/>
          <p:cNvSpPr txBox="1">
            <a:spLocks noGrp="1"/>
          </p:cNvSpPr>
          <p:nvPr>
            <p:ph type="body" idx="4"/>
          </p:nvPr>
        </p:nvSpPr>
        <p:spPr>
          <a:xfrm>
            <a:off x="5387978" y="4929189"/>
            <a:ext cx="3223835" cy="12868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6" name="Google Shape;276;p4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277" name="Google Shape;277;p45"/>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8" name="Google Shape;278;p45"/>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9" name="Google Shape;279;p45"/>
          <p:cNvSpPr>
            <a:spLocks noGrp="1"/>
          </p:cNvSpPr>
          <p:nvPr>
            <p:ph type="pic" idx="2"/>
          </p:nvPr>
        </p:nvSpPr>
        <p:spPr>
          <a:xfrm>
            <a:off x="754147" y="2235667"/>
            <a:ext cx="1520588" cy="1480280"/>
          </a:xfrm>
          <a:prstGeom prst="rect">
            <a:avLst/>
          </a:prstGeom>
          <a:noFill/>
          <a:ln>
            <a:noFill/>
          </a:ln>
        </p:spPr>
      </p:sp>
      <p:sp>
        <p:nvSpPr>
          <p:cNvPr id="280" name="Google Shape;280;p45"/>
          <p:cNvSpPr>
            <a:spLocks noGrp="1"/>
          </p:cNvSpPr>
          <p:nvPr>
            <p:ph type="pic" idx="3"/>
          </p:nvPr>
        </p:nvSpPr>
        <p:spPr>
          <a:xfrm>
            <a:off x="2771800" y="2235667"/>
            <a:ext cx="1520588" cy="1480280"/>
          </a:xfrm>
          <a:prstGeom prst="rect">
            <a:avLst/>
          </a:prstGeom>
          <a:noFill/>
          <a:ln>
            <a:noFill/>
          </a:ln>
        </p:spPr>
      </p:sp>
      <p:sp>
        <p:nvSpPr>
          <p:cNvPr id="281" name="Google Shape;281;p45"/>
          <p:cNvSpPr>
            <a:spLocks noGrp="1"/>
          </p:cNvSpPr>
          <p:nvPr>
            <p:ph type="pic" idx="4"/>
          </p:nvPr>
        </p:nvSpPr>
        <p:spPr>
          <a:xfrm>
            <a:off x="4788024" y="2235667"/>
            <a:ext cx="1520588" cy="1480280"/>
          </a:xfrm>
          <a:prstGeom prst="rect">
            <a:avLst/>
          </a:prstGeom>
          <a:noFill/>
          <a:ln>
            <a:noFill/>
          </a:ln>
        </p:spPr>
      </p:sp>
      <p:sp>
        <p:nvSpPr>
          <p:cNvPr id="282" name="Google Shape;282;p45"/>
          <p:cNvSpPr>
            <a:spLocks noGrp="1"/>
          </p:cNvSpPr>
          <p:nvPr>
            <p:ph type="pic" idx="5"/>
          </p:nvPr>
        </p:nvSpPr>
        <p:spPr>
          <a:xfrm>
            <a:off x="6805677" y="2235667"/>
            <a:ext cx="1520588" cy="1480280"/>
          </a:xfrm>
          <a:prstGeom prst="rect">
            <a:avLst/>
          </a:prstGeom>
          <a:noFill/>
          <a:ln>
            <a:noFill/>
          </a:ln>
        </p:spPr>
      </p:sp>
      <p:sp>
        <p:nvSpPr>
          <p:cNvPr id="283" name="Google Shape;283;p45"/>
          <p:cNvSpPr txBox="1">
            <a:spLocks noGrp="1"/>
          </p:cNvSpPr>
          <p:nvPr>
            <p:ph type="body" idx="6"/>
          </p:nvPr>
        </p:nvSpPr>
        <p:spPr>
          <a:xfrm>
            <a:off x="641353" y="3876966"/>
            <a:ext cx="1747461" cy="20669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ctr">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4" name="Google Shape;284;p45"/>
          <p:cNvSpPr txBox="1">
            <a:spLocks noGrp="1"/>
          </p:cNvSpPr>
          <p:nvPr>
            <p:ph type="body" idx="7"/>
          </p:nvPr>
        </p:nvSpPr>
        <p:spPr>
          <a:xfrm>
            <a:off x="2651640" y="3876966"/>
            <a:ext cx="1747461" cy="20669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ctr">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5" name="Google Shape;285;p45"/>
          <p:cNvSpPr txBox="1">
            <a:spLocks noGrp="1"/>
          </p:cNvSpPr>
          <p:nvPr>
            <p:ph type="body" idx="8"/>
          </p:nvPr>
        </p:nvSpPr>
        <p:spPr>
          <a:xfrm>
            <a:off x="4661927" y="3876966"/>
            <a:ext cx="1747461" cy="20669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ctr">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6" name="Google Shape;286;p45"/>
          <p:cNvSpPr txBox="1">
            <a:spLocks noGrp="1"/>
          </p:cNvSpPr>
          <p:nvPr>
            <p:ph type="body" idx="9"/>
          </p:nvPr>
        </p:nvSpPr>
        <p:spPr>
          <a:xfrm>
            <a:off x="6672215" y="3876966"/>
            <a:ext cx="1747461" cy="20669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ctr">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628652" y="365124"/>
            <a:ext cx="7886699"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dirty="0"/>
          </a:p>
        </p:txBody>
      </p:sp>
      <p:sp>
        <p:nvSpPr>
          <p:cNvPr id="25" name="Google Shape;25;p24"/>
          <p:cNvSpPr txBox="1">
            <a:spLocks noGrp="1"/>
          </p:cNvSpPr>
          <p:nvPr>
            <p:ph type="body" idx="1"/>
          </p:nvPr>
        </p:nvSpPr>
        <p:spPr>
          <a:xfrm>
            <a:off x="628652" y="1847849"/>
            <a:ext cx="7886699" cy="4351339"/>
          </a:xfrm>
          <a:prstGeom prst="rect">
            <a:avLst/>
          </a:prstGeom>
          <a:noFill/>
          <a:ln>
            <a:noFill/>
          </a:ln>
        </p:spPr>
        <p:txBody>
          <a:bodyPr spcFirstLastPara="1" wrap="square" lIns="91425" tIns="91425" rIns="91425" bIns="91425" anchor="t" anchorCtr="0">
            <a:noAutofit/>
          </a:bodyPr>
          <a:lstStyle>
            <a:lvl1pPr marL="457200" marR="0" lvl="0" indent="-342900" algn="l">
              <a:lnSpc>
                <a:spcPct val="90000"/>
              </a:lnSpc>
              <a:spcBef>
                <a:spcPts val="75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 name="Google Shape;26;p24"/>
          <p:cNvSpPr txBox="1">
            <a:spLocks noGrp="1"/>
          </p:cNvSpPr>
          <p:nvPr>
            <p:ph type="dt" idx="10"/>
          </p:nvPr>
        </p:nvSpPr>
        <p:spPr>
          <a:xfrm>
            <a:off x="628652" y="6356351"/>
            <a:ext cx="2057399" cy="36512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7" name="Google Shape;27;p24"/>
          <p:cNvSpPr txBox="1">
            <a:spLocks noGrp="1"/>
          </p:cNvSpPr>
          <p:nvPr>
            <p:ph type="sldNum" idx="12"/>
          </p:nvPr>
        </p:nvSpPr>
        <p:spPr>
          <a:xfrm>
            <a:off x="6457952" y="6356351"/>
            <a:ext cx="2057399"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338"/>
              <a:buFont typeface="Arial"/>
              <a:buNone/>
              <a:defRPr sz="135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287"/>
        <p:cNvGrpSpPr/>
        <p:nvPr/>
      </p:nvGrpSpPr>
      <p:grpSpPr>
        <a:xfrm>
          <a:off x="0" y="0"/>
          <a:ext cx="0" cy="0"/>
          <a:chOff x="0" y="0"/>
          <a:chExt cx="0" cy="0"/>
        </a:xfrm>
      </p:grpSpPr>
      <p:sp>
        <p:nvSpPr>
          <p:cNvPr id="288" name="Google Shape;288;p46"/>
          <p:cNvSpPr/>
          <p:nvPr/>
        </p:nvSpPr>
        <p:spPr>
          <a:xfrm>
            <a:off x="2625694" y="3022474"/>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46"/>
          <p:cNvSpPr/>
          <p:nvPr/>
        </p:nvSpPr>
        <p:spPr>
          <a:xfrm>
            <a:off x="4676712" y="3022474"/>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0" name="Google Shape;290;p46"/>
          <p:cNvSpPr/>
          <p:nvPr/>
        </p:nvSpPr>
        <p:spPr>
          <a:xfrm>
            <a:off x="6712970" y="3022474"/>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p46"/>
          <p:cNvSpPr/>
          <p:nvPr/>
        </p:nvSpPr>
        <p:spPr>
          <a:xfrm>
            <a:off x="589436" y="3022474"/>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2" name="Google Shape;292;p46"/>
          <p:cNvSpPr/>
          <p:nvPr/>
        </p:nvSpPr>
        <p:spPr>
          <a:xfrm>
            <a:off x="2625694" y="3857523"/>
            <a:ext cx="1873164" cy="938435"/>
          </a:xfrm>
          <a:prstGeom prst="rect">
            <a:avLst/>
          </a:prstGeom>
          <a:solidFill>
            <a:srgbClr val="A619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3" name="Google Shape;293;p46"/>
          <p:cNvSpPr/>
          <p:nvPr/>
        </p:nvSpPr>
        <p:spPr>
          <a:xfrm>
            <a:off x="4676712" y="3857523"/>
            <a:ext cx="1873164" cy="938435"/>
          </a:xfrm>
          <a:prstGeom prst="rect">
            <a:avLst/>
          </a:prstGeom>
          <a:solidFill>
            <a:srgbClr val="A619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4" name="Google Shape;294;p46"/>
          <p:cNvSpPr/>
          <p:nvPr/>
        </p:nvSpPr>
        <p:spPr>
          <a:xfrm>
            <a:off x="6712970" y="3868663"/>
            <a:ext cx="1873164" cy="938435"/>
          </a:xfrm>
          <a:prstGeom prst="rect">
            <a:avLst/>
          </a:prstGeom>
          <a:solidFill>
            <a:srgbClr val="A619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5" name="Google Shape;295;p46"/>
          <p:cNvSpPr/>
          <p:nvPr/>
        </p:nvSpPr>
        <p:spPr>
          <a:xfrm>
            <a:off x="589436" y="3857523"/>
            <a:ext cx="1873164" cy="938435"/>
          </a:xfrm>
          <a:prstGeom prst="rect">
            <a:avLst/>
          </a:prstGeom>
          <a:solidFill>
            <a:srgbClr val="A619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46"/>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7" name="Google Shape;297;p46"/>
          <p:cNvSpPr txBox="1">
            <a:spLocks noGrp="1"/>
          </p:cNvSpPr>
          <p:nvPr>
            <p:ph type="sldNum" idx="12"/>
          </p:nvPr>
        </p:nvSpPr>
        <p:spPr>
          <a:xfrm>
            <a:off x="6553200" y="633315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298" name="Google Shape;298;p46"/>
          <p:cNvSpPr txBox="1">
            <a:spLocks noGrp="1"/>
          </p:cNvSpPr>
          <p:nvPr>
            <p:ph type="dt" idx="10"/>
          </p:nvPr>
        </p:nvSpPr>
        <p:spPr>
          <a:xfrm>
            <a:off x="457200" y="633315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9" name="Google Shape;299;p46"/>
          <p:cNvSpPr txBox="1">
            <a:spLocks noGrp="1"/>
          </p:cNvSpPr>
          <p:nvPr>
            <p:ph type="body" idx="1"/>
          </p:nvPr>
        </p:nvSpPr>
        <p:spPr>
          <a:xfrm>
            <a:off x="460072" y="823474"/>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0" name="Google Shape;300;p46"/>
          <p:cNvSpPr>
            <a:spLocks noGrp="1"/>
          </p:cNvSpPr>
          <p:nvPr>
            <p:ph type="pic" idx="2"/>
          </p:nvPr>
        </p:nvSpPr>
        <p:spPr>
          <a:xfrm>
            <a:off x="926933" y="4825737"/>
            <a:ext cx="1196796" cy="1165071"/>
          </a:xfrm>
          <a:prstGeom prst="rect">
            <a:avLst/>
          </a:prstGeom>
          <a:noFill/>
          <a:ln>
            <a:noFill/>
          </a:ln>
        </p:spPr>
      </p:sp>
      <p:sp>
        <p:nvSpPr>
          <p:cNvPr id="301" name="Google Shape;301;p46"/>
          <p:cNvSpPr txBox="1">
            <a:spLocks noGrp="1"/>
          </p:cNvSpPr>
          <p:nvPr>
            <p:ph type="body" idx="3"/>
          </p:nvPr>
        </p:nvSpPr>
        <p:spPr>
          <a:xfrm>
            <a:off x="658750" y="3882211"/>
            <a:ext cx="1747461" cy="93559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rgbClr val="FFFFFF"/>
              </a:buClr>
              <a:buSzPts val="1400"/>
              <a:buFont typeface="Georgia"/>
              <a:buNone/>
              <a:defRPr sz="1800" b="0" i="0" u="none" strike="noStrike" cap="none">
                <a:solidFill>
                  <a:srgbClr val="FFFFFF"/>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2" name="Google Shape;302;p46"/>
          <p:cNvSpPr txBox="1">
            <a:spLocks noGrp="1"/>
          </p:cNvSpPr>
          <p:nvPr>
            <p:ph type="body" idx="4"/>
          </p:nvPr>
        </p:nvSpPr>
        <p:spPr>
          <a:xfrm>
            <a:off x="2698029" y="3882211"/>
            <a:ext cx="1747461" cy="91374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rgbClr val="FFFFFF"/>
              </a:buClr>
              <a:buSzPts val="1400"/>
              <a:buFont typeface="Georgia"/>
              <a:buNone/>
              <a:defRPr sz="1800" b="0" i="0" u="none" strike="noStrike" cap="none">
                <a:solidFill>
                  <a:srgbClr val="FFFFFF"/>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3" name="Google Shape;303;p46"/>
          <p:cNvSpPr txBox="1">
            <a:spLocks noGrp="1"/>
          </p:cNvSpPr>
          <p:nvPr>
            <p:ph type="body" idx="5"/>
          </p:nvPr>
        </p:nvSpPr>
        <p:spPr>
          <a:xfrm>
            <a:off x="4731517" y="3882211"/>
            <a:ext cx="1747461" cy="91374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rgbClr val="FFFFFF"/>
              </a:buClr>
              <a:buSzPts val="1400"/>
              <a:buFont typeface="Georgia"/>
              <a:buNone/>
              <a:defRPr sz="1800" b="0" i="0" u="none" strike="noStrike" cap="none">
                <a:solidFill>
                  <a:srgbClr val="FFFFFF"/>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4" name="Google Shape;304;p46"/>
          <p:cNvSpPr txBox="1">
            <a:spLocks noGrp="1"/>
          </p:cNvSpPr>
          <p:nvPr>
            <p:ph type="body" idx="6"/>
          </p:nvPr>
        </p:nvSpPr>
        <p:spPr>
          <a:xfrm>
            <a:off x="6764999" y="3882211"/>
            <a:ext cx="1747461" cy="91374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rgbClr val="FFFFFF"/>
              </a:buClr>
              <a:buSzPts val="1400"/>
              <a:buFont typeface="Georgia"/>
              <a:buNone/>
              <a:defRPr sz="1800" b="0" i="0" u="none" strike="noStrike" cap="none">
                <a:solidFill>
                  <a:srgbClr val="FFFFFF"/>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5" name="Google Shape;305;p46"/>
          <p:cNvSpPr txBox="1">
            <a:spLocks noGrp="1"/>
          </p:cNvSpPr>
          <p:nvPr>
            <p:ph type="body" idx="7"/>
          </p:nvPr>
        </p:nvSpPr>
        <p:spPr>
          <a:xfrm>
            <a:off x="658750" y="3148434"/>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6" name="Google Shape;306;p46"/>
          <p:cNvSpPr txBox="1">
            <a:spLocks noGrp="1"/>
          </p:cNvSpPr>
          <p:nvPr>
            <p:ph type="body" idx="8"/>
          </p:nvPr>
        </p:nvSpPr>
        <p:spPr>
          <a:xfrm>
            <a:off x="2698029" y="3148434"/>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7" name="Google Shape;307;p46"/>
          <p:cNvSpPr txBox="1">
            <a:spLocks noGrp="1"/>
          </p:cNvSpPr>
          <p:nvPr>
            <p:ph type="body" idx="9"/>
          </p:nvPr>
        </p:nvSpPr>
        <p:spPr>
          <a:xfrm>
            <a:off x="4731517" y="3148434"/>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8" name="Google Shape;308;p46"/>
          <p:cNvSpPr txBox="1">
            <a:spLocks noGrp="1"/>
          </p:cNvSpPr>
          <p:nvPr>
            <p:ph type="body" idx="13"/>
          </p:nvPr>
        </p:nvSpPr>
        <p:spPr>
          <a:xfrm>
            <a:off x="6764999" y="3148434"/>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9" name="Google Shape;309;p46"/>
          <p:cNvSpPr>
            <a:spLocks noGrp="1"/>
          </p:cNvSpPr>
          <p:nvPr>
            <p:ph type="pic" idx="14"/>
          </p:nvPr>
        </p:nvSpPr>
        <p:spPr>
          <a:xfrm>
            <a:off x="2915816" y="4825737"/>
            <a:ext cx="1196796" cy="1165071"/>
          </a:xfrm>
          <a:prstGeom prst="rect">
            <a:avLst/>
          </a:prstGeom>
          <a:noFill/>
          <a:ln>
            <a:noFill/>
          </a:ln>
        </p:spPr>
      </p:sp>
      <p:sp>
        <p:nvSpPr>
          <p:cNvPr id="310" name="Google Shape;310;p46"/>
          <p:cNvSpPr>
            <a:spLocks noGrp="1"/>
          </p:cNvSpPr>
          <p:nvPr>
            <p:ph type="pic" idx="15"/>
          </p:nvPr>
        </p:nvSpPr>
        <p:spPr>
          <a:xfrm>
            <a:off x="5009847" y="4825737"/>
            <a:ext cx="1196796" cy="1165071"/>
          </a:xfrm>
          <a:prstGeom prst="rect">
            <a:avLst/>
          </a:prstGeom>
          <a:noFill/>
          <a:ln>
            <a:noFill/>
          </a:ln>
        </p:spPr>
      </p:sp>
      <p:sp>
        <p:nvSpPr>
          <p:cNvPr id="311" name="Google Shape;311;p46"/>
          <p:cNvSpPr>
            <a:spLocks noGrp="1"/>
          </p:cNvSpPr>
          <p:nvPr>
            <p:ph type="pic" idx="16"/>
          </p:nvPr>
        </p:nvSpPr>
        <p:spPr>
          <a:xfrm>
            <a:off x="7045122" y="4825737"/>
            <a:ext cx="1196796" cy="1165071"/>
          </a:xfrm>
          <a:prstGeom prst="rect">
            <a:avLst/>
          </a:prstGeom>
          <a:noFill/>
          <a:ln>
            <a:noFill/>
          </a:ln>
        </p:spPr>
      </p:sp>
      <p:sp>
        <p:nvSpPr>
          <p:cNvPr id="312" name="Google Shape;312;p46"/>
          <p:cNvSpPr txBox="1">
            <a:spLocks noGrp="1"/>
          </p:cNvSpPr>
          <p:nvPr>
            <p:ph type="body" idx="17"/>
          </p:nvPr>
        </p:nvSpPr>
        <p:spPr>
          <a:xfrm>
            <a:off x="458240" y="1524620"/>
            <a:ext cx="8171077" cy="131605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5" name="Google Shape;315;p47"/>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16" name="Google Shape;316;p47"/>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7" name="Google Shape;317;p47"/>
          <p:cNvSpPr/>
          <p:nvPr/>
        </p:nvSpPr>
        <p:spPr>
          <a:xfrm>
            <a:off x="2625694" y="3111593"/>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47"/>
          <p:cNvSpPr/>
          <p:nvPr/>
        </p:nvSpPr>
        <p:spPr>
          <a:xfrm>
            <a:off x="4676712" y="3111593"/>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47"/>
          <p:cNvSpPr/>
          <p:nvPr/>
        </p:nvSpPr>
        <p:spPr>
          <a:xfrm>
            <a:off x="6712970" y="3111593"/>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p47"/>
          <p:cNvSpPr/>
          <p:nvPr/>
        </p:nvSpPr>
        <p:spPr>
          <a:xfrm>
            <a:off x="589436" y="3111593"/>
            <a:ext cx="1873164" cy="3085049"/>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1" name="Google Shape;321;p47"/>
          <p:cNvSpPr>
            <a:spLocks noGrp="1"/>
          </p:cNvSpPr>
          <p:nvPr>
            <p:ph type="pic" idx="2"/>
          </p:nvPr>
        </p:nvSpPr>
        <p:spPr>
          <a:xfrm>
            <a:off x="926933" y="3853646"/>
            <a:ext cx="1196796" cy="1165071"/>
          </a:xfrm>
          <a:prstGeom prst="rect">
            <a:avLst/>
          </a:prstGeom>
          <a:noFill/>
          <a:ln>
            <a:noFill/>
          </a:ln>
        </p:spPr>
      </p:sp>
      <p:sp>
        <p:nvSpPr>
          <p:cNvPr id="322" name="Google Shape;322;p47"/>
          <p:cNvSpPr txBox="1">
            <a:spLocks noGrp="1"/>
          </p:cNvSpPr>
          <p:nvPr>
            <p:ph type="body" idx="1"/>
          </p:nvPr>
        </p:nvSpPr>
        <p:spPr>
          <a:xfrm>
            <a:off x="658750" y="5150284"/>
            <a:ext cx="1747461" cy="112148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3" name="Google Shape;323;p47"/>
          <p:cNvSpPr txBox="1">
            <a:spLocks noGrp="1"/>
          </p:cNvSpPr>
          <p:nvPr>
            <p:ph type="body" idx="3"/>
          </p:nvPr>
        </p:nvSpPr>
        <p:spPr>
          <a:xfrm>
            <a:off x="2698029" y="5150284"/>
            <a:ext cx="1747461" cy="112148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rgbClr val="000000"/>
              </a:buClr>
              <a:buSzPts val="1400"/>
              <a:buFont typeface="Georgia"/>
              <a:buNone/>
              <a:defRPr sz="1800" b="0" i="0" u="none" strike="noStrike" cap="none">
                <a:solidFill>
                  <a:srgbClr val="000000"/>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4" name="Google Shape;324;p47"/>
          <p:cNvSpPr txBox="1">
            <a:spLocks noGrp="1"/>
          </p:cNvSpPr>
          <p:nvPr>
            <p:ph type="body" idx="4"/>
          </p:nvPr>
        </p:nvSpPr>
        <p:spPr>
          <a:xfrm>
            <a:off x="4731517" y="5150284"/>
            <a:ext cx="1747461" cy="112148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rgbClr val="000000"/>
              </a:buClr>
              <a:buSzPts val="1400"/>
              <a:buFont typeface="Georgia"/>
              <a:buNone/>
              <a:defRPr sz="1800" b="0" i="0" u="none" strike="noStrike" cap="none">
                <a:solidFill>
                  <a:srgbClr val="000000"/>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5" name="Google Shape;325;p47"/>
          <p:cNvSpPr txBox="1">
            <a:spLocks noGrp="1"/>
          </p:cNvSpPr>
          <p:nvPr>
            <p:ph type="body" idx="5"/>
          </p:nvPr>
        </p:nvSpPr>
        <p:spPr>
          <a:xfrm>
            <a:off x="6764999" y="5150284"/>
            <a:ext cx="1747461" cy="112148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FFFFFF"/>
              </a:buClr>
              <a:buSzPts val="1400"/>
              <a:buFont typeface="Arial"/>
              <a:buNone/>
              <a:defRPr sz="1800" b="1" i="0" u="none" strike="noStrike" cap="none">
                <a:solidFill>
                  <a:srgbClr val="FFFFFF"/>
                </a:solidFill>
                <a:latin typeface="Arial"/>
                <a:ea typeface="Arial"/>
                <a:cs typeface="Arial"/>
                <a:sym typeface="Arial"/>
              </a:defRPr>
            </a:lvl3pPr>
            <a:lvl4pPr marL="1828800" marR="0" lvl="3" indent="-228600" algn="l">
              <a:lnSpc>
                <a:spcPct val="100000"/>
              </a:lnSpc>
              <a:spcBef>
                <a:spcPts val="300"/>
              </a:spcBef>
              <a:spcAft>
                <a:spcPts val="0"/>
              </a:spcAft>
              <a:buClr>
                <a:srgbClr val="000000"/>
              </a:buClr>
              <a:buSzPts val="1400"/>
              <a:buFont typeface="Georgia"/>
              <a:buNone/>
              <a:defRPr sz="1800" b="0" i="0" u="none" strike="noStrike" cap="none">
                <a:solidFill>
                  <a:srgbClr val="000000"/>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6" name="Google Shape;326;p47"/>
          <p:cNvSpPr txBox="1">
            <a:spLocks noGrp="1"/>
          </p:cNvSpPr>
          <p:nvPr>
            <p:ph type="body" idx="6"/>
          </p:nvPr>
        </p:nvSpPr>
        <p:spPr>
          <a:xfrm>
            <a:off x="658750" y="3237553"/>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7" name="Google Shape;327;p47"/>
          <p:cNvSpPr txBox="1">
            <a:spLocks noGrp="1"/>
          </p:cNvSpPr>
          <p:nvPr>
            <p:ph type="body" idx="7"/>
          </p:nvPr>
        </p:nvSpPr>
        <p:spPr>
          <a:xfrm>
            <a:off x="2698029" y="3237553"/>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8" name="Google Shape;328;p47"/>
          <p:cNvSpPr txBox="1">
            <a:spLocks noGrp="1"/>
          </p:cNvSpPr>
          <p:nvPr>
            <p:ph type="body" idx="8"/>
          </p:nvPr>
        </p:nvSpPr>
        <p:spPr>
          <a:xfrm>
            <a:off x="4731517" y="3237553"/>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9" name="Google Shape;329;p47"/>
          <p:cNvSpPr txBox="1">
            <a:spLocks noGrp="1"/>
          </p:cNvSpPr>
          <p:nvPr>
            <p:ph type="body" idx="9"/>
          </p:nvPr>
        </p:nvSpPr>
        <p:spPr>
          <a:xfrm>
            <a:off x="6764999" y="3237553"/>
            <a:ext cx="1747461" cy="6346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0" name="Google Shape;330;p47"/>
          <p:cNvSpPr>
            <a:spLocks noGrp="1"/>
          </p:cNvSpPr>
          <p:nvPr>
            <p:ph type="pic" idx="13"/>
          </p:nvPr>
        </p:nvSpPr>
        <p:spPr>
          <a:xfrm>
            <a:off x="2915816" y="3853646"/>
            <a:ext cx="1196796" cy="1165071"/>
          </a:xfrm>
          <a:prstGeom prst="rect">
            <a:avLst/>
          </a:prstGeom>
          <a:noFill/>
          <a:ln>
            <a:noFill/>
          </a:ln>
        </p:spPr>
      </p:sp>
      <p:sp>
        <p:nvSpPr>
          <p:cNvPr id="331" name="Google Shape;331;p47"/>
          <p:cNvSpPr>
            <a:spLocks noGrp="1"/>
          </p:cNvSpPr>
          <p:nvPr>
            <p:ph type="pic" idx="14"/>
          </p:nvPr>
        </p:nvSpPr>
        <p:spPr>
          <a:xfrm>
            <a:off x="5009847" y="3853646"/>
            <a:ext cx="1196796" cy="1165071"/>
          </a:xfrm>
          <a:prstGeom prst="rect">
            <a:avLst/>
          </a:prstGeom>
          <a:noFill/>
          <a:ln>
            <a:noFill/>
          </a:ln>
        </p:spPr>
      </p:sp>
      <p:sp>
        <p:nvSpPr>
          <p:cNvPr id="332" name="Google Shape;332;p47"/>
          <p:cNvSpPr>
            <a:spLocks noGrp="1"/>
          </p:cNvSpPr>
          <p:nvPr>
            <p:ph type="pic" idx="15"/>
          </p:nvPr>
        </p:nvSpPr>
        <p:spPr>
          <a:xfrm>
            <a:off x="7045122" y="3853646"/>
            <a:ext cx="1196796" cy="1165071"/>
          </a:xfrm>
          <a:prstGeom prst="rect">
            <a:avLst/>
          </a:prstGeom>
          <a:noFill/>
          <a:ln>
            <a:noFill/>
          </a:ln>
        </p:spPr>
      </p:sp>
      <p:sp>
        <p:nvSpPr>
          <p:cNvPr id="333" name="Google Shape;333;p47"/>
          <p:cNvSpPr txBox="1">
            <a:spLocks noGrp="1"/>
          </p:cNvSpPr>
          <p:nvPr>
            <p:ph type="body" idx="16"/>
          </p:nvPr>
        </p:nvSpPr>
        <p:spPr>
          <a:xfrm>
            <a:off x="458240" y="1524619"/>
            <a:ext cx="8171077" cy="1360616"/>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4" name="Google Shape;334;p47"/>
          <p:cNvSpPr txBox="1">
            <a:spLocks noGrp="1"/>
          </p:cNvSpPr>
          <p:nvPr>
            <p:ph type="body" idx="17"/>
          </p:nvPr>
        </p:nvSpPr>
        <p:spPr>
          <a:xfrm>
            <a:off x="460072" y="823474"/>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335"/>
        <p:cNvGrpSpPr/>
        <p:nvPr/>
      </p:nvGrpSpPr>
      <p:grpSpPr>
        <a:xfrm>
          <a:off x="0" y="0"/>
          <a:ext cx="0" cy="0"/>
          <a:chOff x="0" y="0"/>
          <a:chExt cx="0" cy="0"/>
        </a:xfrm>
      </p:grpSpPr>
      <p:sp>
        <p:nvSpPr>
          <p:cNvPr id="336" name="Google Shape;336;p48"/>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7" name="Google Shape;337;p4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38" name="Google Shape;338;p48"/>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9" name="Google Shape;339;p48"/>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0" name="Google Shape;340;p48"/>
          <p:cNvSpPr txBox="1">
            <a:spLocks noGrp="1"/>
          </p:cNvSpPr>
          <p:nvPr>
            <p:ph type="body" idx="2"/>
          </p:nvPr>
        </p:nvSpPr>
        <p:spPr>
          <a:xfrm>
            <a:off x="586694" y="1737826"/>
            <a:ext cx="1548116" cy="51201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200" b="1" i="0" u="none" strike="noStrike" cap="none">
                <a:solidFill>
                  <a:srgbClr val="6D002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341"/>
        <p:cNvGrpSpPr/>
        <p:nvPr/>
      </p:nvGrpSpPr>
      <p:grpSpPr>
        <a:xfrm>
          <a:off x="0" y="0"/>
          <a:ext cx="0" cy="0"/>
          <a:chOff x="0" y="0"/>
          <a:chExt cx="0" cy="0"/>
        </a:xfrm>
      </p:grpSpPr>
      <p:sp>
        <p:nvSpPr>
          <p:cNvPr id="342" name="Google Shape;342;p49"/>
          <p:cNvSpPr txBox="1">
            <a:spLocks noGrp="1"/>
          </p:cNvSpPr>
          <p:nvPr>
            <p:ph type="body" idx="1"/>
          </p:nvPr>
        </p:nvSpPr>
        <p:spPr>
          <a:xfrm>
            <a:off x="484188" y="4077074"/>
            <a:ext cx="1765526" cy="146176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3" name="Google Shape;343;p49"/>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4" name="Google Shape;344;p4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45" name="Google Shape;345;p49"/>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6" name="Google Shape;346;p49"/>
          <p:cNvSpPr txBox="1">
            <a:spLocks noGrp="1"/>
          </p:cNvSpPr>
          <p:nvPr>
            <p:ph type="body" idx="2"/>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7" name="Google Shape;347;p49"/>
          <p:cNvSpPr>
            <a:spLocks noGrp="1"/>
          </p:cNvSpPr>
          <p:nvPr>
            <p:ph type="pic" idx="3"/>
          </p:nvPr>
        </p:nvSpPr>
        <p:spPr>
          <a:xfrm>
            <a:off x="2406305" y="2180675"/>
            <a:ext cx="3979985" cy="3354735"/>
          </a:xfrm>
          <a:prstGeom prst="rect">
            <a:avLst/>
          </a:prstGeom>
          <a:noFill/>
          <a:ln>
            <a:noFill/>
          </a:ln>
        </p:spPr>
      </p:sp>
      <p:sp>
        <p:nvSpPr>
          <p:cNvPr id="348" name="Google Shape;348;p49"/>
          <p:cNvSpPr txBox="1">
            <a:spLocks noGrp="1"/>
          </p:cNvSpPr>
          <p:nvPr>
            <p:ph type="body" idx="4"/>
          </p:nvPr>
        </p:nvSpPr>
        <p:spPr>
          <a:xfrm>
            <a:off x="889002" y="2182437"/>
            <a:ext cx="1390952" cy="148259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9" name="Google Shape;349;p49"/>
          <p:cNvSpPr>
            <a:spLocks noGrp="1"/>
          </p:cNvSpPr>
          <p:nvPr>
            <p:ph type="pic" idx="5"/>
          </p:nvPr>
        </p:nvSpPr>
        <p:spPr>
          <a:xfrm>
            <a:off x="428629" y="2182815"/>
            <a:ext cx="466725" cy="466725"/>
          </a:xfrm>
          <a:prstGeom prst="rect">
            <a:avLst/>
          </a:prstGeom>
          <a:noFill/>
          <a:ln>
            <a:noFill/>
          </a:ln>
        </p:spPr>
      </p:sp>
      <p:sp>
        <p:nvSpPr>
          <p:cNvPr id="350" name="Google Shape;350;p49"/>
          <p:cNvSpPr txBox="1">
            <a:spLocks noGrp="1"/>
          </p:cNvSpPr>
          <p:nvPr>
            <p:ph type="body" idx="6"/>
          </p:nvPr>
        </p:nvSpPr>
        <p:spPr>
          <a:xfrm>
            <a:off x="7103601" y="2182435"/>
            <a:ext cx="1390952" cy="149373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1" name="Google Shape;351;p49"/>
          <p:cNvSpPr>
            <a:spLocks noGrp="1"/>
          </p:cNvSpPr>
          <p:nvPr>
            <p:ph type="pic" idx="7"/>
          </p:nvPr>
        </p:nvSpPr>
        <p:spPr>
          <a:xfrm>
            <a:off x="6643228" y="2182815"/>
            <a:ext cx="466725" cy="466725"/>
          </a:xfrm>
          <a:prstGeom prst="rect">
            <a:avLst/>
          </a:prstGeom>
          <a:noFill/>
          <a:ln>
            <a:noFill/>
          </a:ln>
        </p:spPr>
      </p:sp>
      <p:sp>
        <p:nvSpPr>
          <p:cNvPr id="352" name="Google Shape;352;p49"/>
          <p:cNvSpPr txBox="1">
            <a:spLocks noGrp="1"/>
          </p:cNvSpPr>
          <p:nvPr>
            <p:ph type="body" idx="8"/>
          </p:nvPr>
        </p:nvSpPr>
        <p:spPr>
          <a:xfrm>
            <a:off x="6630944" y="4077074"/>
            <a:ext cx="1765526" cy="137033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353"/>
        <p:cNvGrpSpPr/>
        <p:nvPr/>
      </p:nvGrpSpPr>
      <p:grpSpPr>
        <a:xfrm>
          <a:off x="0" y="0"/>
          <a:ext cx="0" cy="0"/>
          <a:chOff x="0" y="0"/>
          <a:chExt cx="0" cy="0"/>
        </a:xfrm>
      </p:grpSpPr>
      <p:sp>
        <p:nvSpPr>
          <p:cNvPr id="354" name="Google Shape;354;p50"/>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5" name="Google Shape;355;p5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56" name="Google Shape;356;p50"/>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7" name="Google Shape;357;p50"/>
          <p:cNvSpPr txBox="1">
            <a:spLocks noGrp="1"/>
          </p:cNvSpPr>
          <p:nvPr>
            <p:ph type="body" idx="1"/>
          </p:nvPr>
        </p:nvSpPr>
        <p:spPr>
          <a:xfrm>
            <a:off x="484188" y="2280931"/>
            <a:ext cx="3610050" cy="176285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8" name="Google Shape;358;p50"/>
          <p:cNvSpPr>
            <a:spLocks noGrp="1"/>
          </p:cNvSpPr>
          <p:nvPr>
            <p:ph type="pic" idx="2"/>
          </p:nvPr>
        </p:nvSpPr>
        <p:spPr>
          <a:xfrm>
            <a:off x="4486686" y="2180673"/>
            <a:ext cx="3979985" cy="3600851"/>
          </a:xfrm>
          <a:prstGeom prst="rect">
            <a:avLst/>
          </a:prstGeom>
          <a:noFill/>
          <a:ln>
            <a:noFill/>
          </a:ln>
        </p:spPr>
      </p:sp>
      <p:sp>
        <p:nvSpPr>
          <p:cNvPr id="359" name="Google Shape;359;p50"/>
          <p:cNvSpPr txBox="1">
            <a:spLocks noGrp="1"/>
          </p:cNvSpPr>
          <p:nvPr>
            <p:ph type="body" idx="3"/>
          </p:nvPr>
        </p:nvSpPr>
        <p:spPr>
          <a:xfrm>
            <a:off x="1124864" y="4129145"/>
            <a:ext cx="3264256" cy="53899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0" name="Google Shape;360;p50"/>
          <p:cNvSpPr>
            <a:spLocks noGrp="1"/>
          </p:cNvSpPr>
          <p:nvPr>
            <p:ph type="pic" idx="4"/>
          </p:nvPr>
        </p:nvSpPr>
        <p:spPr>
          <a:xfrm>
            <a:off x="495153" y="4093862"/>
            <a:ext cx="629708" cy="629708"/>
          </a:xfrm>
          <a:prstGeom prst="rect">
            <a:avLst/>
          </a:prstGeom>
          <a:noFill/>
          <a:ln>
            <a:noFill/>
          </a:ln>
        </p:spPr>
      </p:sp>
      <p:sp>
        <p:nvSpPr>
          <p:cNvPr id="361" name="Google Shape;361;p50"/>
          <p:cNvSpPr txBox="1">
            <a:spLocks noGrp="1"/>
          </p:cNvSpPr>
          <p:nvPr>
            <p:ph type="body" idx="5"/>
          </p:nvPr>
        </p:nvSpPr>
        <p:spPr>
          <a:xfrm>
            <a:off x="1124864" y="4976704"/>
            <a:ext cx="3264256" cy="53899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2" name="Google Shape;362;p50"/>
          <p:cNvSpPr>
            <a:spLocks noGrp="1"/>
          </p:cNvSpPr>
          <p:nvPr>
            <p:ph type="pic" idx="6"/>
          </p:nvPr>
        </p:nvSpPr>
        <p:spPr>
          <a:xfrm>
            <a:off x="495153" y="4908002"/>
            <a:ext cx="629708" cy="629708"/>
          </a:xfrm>
          <a:prstGeom prst="rect">
            <a:avLst/>
          </a:prstGeom>
          <a:noFill/>
          <a:ln>
            <a:noFill/>
          </a:ln>
        </p:spPr>
      </p:sp>
      <p:sp>
        <p:nvSpPr>
          <p:cNvPr id="363" name="Google Shape;363;p50"/>
          <p:cNvSpPr txBox="1">
            <a:spLocks noGrp="1"/>
          </p:cNvSpPr>
          <p:nvPr>
            <p:ph type="body" idx="7"/>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364"/>
        <p:cNvGrpSpPr/>
        <p:nvPr/>
      </p:nvGrpSpPr>
      <p:grpSpPr>
        <a:xfrm>
          <a:off x="0" y="0"/>
          <a:ext cx="0" cy="0"/>
          <a:chOff x="0" y="0"/>
          <a:chExt cx="0" cy="0"/>
        </a:xfrm>
      </p:grpSpPr>
      <p:sp>
        <p:nvSpPr>
          <p:cNvPr id="365" name="Google Shape;365;p51"/>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6" name="Google Shape;366;p5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67" name="Google Shape;367;p51"/>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8" name="Google Shape;368;p51"/>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9" name="Google Shape;369;p51"/>
          <p:cNvSpPr txBox="1">
            <a:spLocks noGrp="1"/>
          </p:cNvSpPr>
          <p:nvPr>
            <p:ph type="body" idx="2"/>
          </p:nvPr>
        </p:nvSpPr>
        <p:spPr>
          <a:xfrm>
            <a:off x="484188" y="2280929"/>
            <a:ext cx="3610050" cy="214161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0" name="Google Shape;370;p51"/>
          <p:cNvSpPr>
            <a:spLocks noGrp="1"/>
          </p:cNvSpPr>
          <p:nvPr>
            <p:ph type="pic" idx="3"/>
          </p:nvPr>
        </p:nvSpPr>
        <p:spPr>
          <a:xfrm>
            <a:off x="4729242" y="2180673"/>
            <a:ext cx="3737429" cy="3600851"/>
          </a:xfrm>
          <a:prstGeom prst="rect">
            <a:avLst/>
          </a:prstGeom>
          <a:noFill/>
          <a:ln>
            <a:noFill/>
          </a:ln>
        </p:spPr>
      </p:sp>
      <p:sp>
        <p:nvSpPr>
          <p:cNvPr id="371" name="Google Shape;371;p51"/>
          <p:cNvSpPr txBox="1">
            <a:spLocks noGrp="1"/>
          </p:cNvSpPr>
          <p:nvPr>
            <p:ph type="body" idx="4"/>
          </p:nvPr>
        </p:nvSpPr>
        <p:spPr>
          <a:xfrm>
            <a:off x="1022055" y="4262825"/>
            <a:ext cx="1348612" cy="44827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2" name="Google Shape;372;p51"/>
          <p:cNvSpPr>
            <a:spLocks noGrp="1"/>
          </p:cNvSpPr>
          <p:nvPr>
            <p:ph type="pic" idx="5"/>
          </p:nvPr>
        </p:nvSpPr>
        <p:spPr>
          <a:xfrm>
            <a:off x="495156" y="4208769"/>
            <a:ext cx="514799" cy="514799"/>
          </a:xfrm>
          <a:prstGeom prst="rect">
            <a:avLst/>
          </a:prstGeom>
          <a:noFill/>
          <a:ln>
            <a:noFill/>
          </a:ln>
        </p:spPr>
      </p:sp>
      <p:sp>
        <p:nvSpPr>
          <p:cNvPr id="373" name="Google Shape;373;p51"/>
          <p:cNvSpPr txBox="1">
            <a:spLocks noGrp="1"/>
          </p:cNvSpPr>
          <p:nvPr>
            <p:ph type="body" idx="6"/>
          </p:nvPr>
        </p:nvSpPr>
        <p:spPr>
          <a:xfrm>
            <a:off x="1022055" y="5013178"/>
            <a:ext cx="1348612" cy="44827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4" name="Google Shape;374;p51"/>
          <p:cNvSpPr>
            <a:spLocks noGrp="1"/>
          </p:cNvSpPr>
          <p:nvPr>
            <p:ph type="pic" idx="7"/>
          </p:nvPr>
        </p:nvSpPr>
        <p:spPr>
          <a:xfrm>
            <a:off x="495156" y="4959123"/>
            <a:ext cx="514799" cy="514799"/>
          </a:xfrm>
          <a:prstGeom prst="rect">
            <a:avLst/>
          </a:prstGeom>
          <a:noFill/>
          <a:ln>
            <a:noFill/>
          </a:ln>
        </p:spPr>
      </p:sp>
      <p:sp>
        <p:nvSpPr>
          <p:cNvPr id="375" name="Google Shape;375;p51"/>
          <p:cNvSpPr txBox="1">
            <a:spLocks noGrp="1"/>
          </p:cNvSpPr>
          <p:nvPr>
            <p:ph type="body" idx="8"/>
          </p:nvPr>
        </p:nvSpPr>
        <p:spPr>
          <a:xfrm>
            <a:off x="3065312" y="4262825"/>
            <a:ext cx="1348612" cy="44827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6" name="Google Shape;376;p51"/>
          <p:cNvSpPr>
            <a:spLocks noGrp="1"/>
          </p:cNvSpPr>
          <p:nvPr>
            <p:ph type="pic" idx="9"/>
          </p:nvPr>
        </p:nvSpPr>
        <p:spPr>
          <a:xfrm>
            <a:off x="2538410" y="4208769"/>
            <a:ext cx="514799" cy="514799"/>
          </a:xfrm>
          <a:prstGeom prst="rect">
            <a:avLst/>
          </a:prstGeom>
          <a:noFill/>
          <a:ln>
            <a:noFill/>
          </a:ln>
        </p:spPr>
      </p:sp>
      <p:sp>
        <p:nvSpPr>
          <p:cNvPr id="377" name="Google Shape;377;p51"/>
          <p:cNvSpPr txBox="1">
            <a:spLocks noGrp="1"/>
          </p:cNvSpPr>
          <p:nvPr>
            <p:ph type="body" idx="13"/>
          </p:nvPr>
        </p:nvSpPr>
        <p:spPr>
          <a:xfrm>
            <a:off x="3065312" y="5013178"/>
            <a:ext cx="1348612" cy="44827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8" name="Google Shape;378;p51"/>
          <p:cNvSpPr>
            <a:spLocks noGrp="1"/>
          </p:cNvSpPr>
          <p:nvPr>
            <p:ph type="pic" idx="14"/>
          </p:nvPr>
        </p:nvSpPr>
        <p:spPr>
          <a:xfrm>
            <a:off x="2538410" y="4959123"/>
            <a:ext cx="514799" cy="514799"/>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379"/>
        <p:cNvGrpSpPr/>
        <p:nvPr/>
      </p:nvGrpSpPr>
      <p:grpSpPr>
        <a:xfrm>
          <a:off x="0" y="0"/>
          <a:ext cx="0" cy="0"/>
          <a:chOff x="0" y="0"/>
          <a:chExt cx="0" cy="0"/>
        </a:xfrm>
      </p:grpSpPr>
      <p:sp>
        <p:nvSpPr>
          <p:cNvPr id="380" name="Google Shape;380;p52"/>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81" name="Google Shape;381;p5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82" name="Google Shape;382;p52"/>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3" name="Google Shape;383;p52"/>
          <p:cNvSpPr>
            <a:spLocks noGrp="1"/>
          </p:cNvSpPr>
          <p:nvPr>
            <p:ph type="pic" idx="2"/>
          </p:nvPr>
        </p:nvSpPr>
        <p:spPr>
          <a:xfrm>
            <a:off x="3187095" y="2180673"/>
            <a:ext cx="2927048" cy="3600851"/>
          </a:xfrm>
          <a:prstGeom prst="rect">
            <a:avLst/>
          </a:prstGeom>
          <a:noFill/>
          <a:ln>
            <a:noFill/>
          </a:ln>
        </p:spPr>
      </p:sp>
      <p:sp>
        <p:nvSpPr>
          <p:cNvPr id="384" name="Google Shape;384;p52"/>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5" name="Google Shape;385;p52"/>
          <p:cNvSpPr txBox="1">
            <a:spLocks noGrp="1"/>
          </p:cNvSpPr>
          <p:nvPr>
            <p:ph type="body" idx="3"/>
          </p:nvPr>
        </p:nvSpPr>
        <p:spPr>
          <a:xfrm>
            <a:off x="6183272" y="2194560"/>
            <a:ext cx="2562436" cy="421825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3333"/>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3333"/>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6" name="Google Shape;386;p52"/>
          <p:cNvSpPr txBox="1">
            <a:spLocks noGrp="1"/>
          </p:cNvSpPr>
          <p:nvPr>
            <p:ph type="body" idx="4"/>
          </p:nvPr>
        </p:nvSpPr>
        <p:spPr>
          <a:xfrm>
            <a:off x="457204" y="2194560"/>
            <a:ext cx="2562019" cy="358648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387"/>
        <p:cNvGrpSpPr/>
        <p:nvPr/>
      </p:nvGrpSpPr>
      <p:grpSpPr>
        <a:xfrm>
          <a:off x="0" y="0"/>
          <a:ext cx="0" cy="0"/>
          <a:chOff x="0" y="0"/>
          <a:chExt cx="0" cy="0"/>
        </a:xfrm>
      </p:grpSpPr>
      <p:sp>
        <p:nvSpPr>
          <p:cNvPr id="388" name="Google Shape;388;p53"/>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89" name="Google Shape;389;p5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90" name="Google Shape;390;p53"/>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1" name="Google Shape;391;p53"/>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2" name="Google Shape;392;p53"/>
          <p:cNvSpPr>
            <a:spLocks noGrp="1"/>
          </p:cNvSpPr>
          <p:nvPr>
            <p:ph type="pic" idx="2"/>
          </p:nvPr>
        </p:nvSpPr>
        <p:spPr>
          <a:xfrm>
            <a:off x="6779347" y="2000763"/>
            <a:ext cx="1251816" cy="1345240"/>
          </a:xfrm>
          <a:prstGeom prst="rect">
            <a:avLst/>
          </a:prstGeom>
          <a:noFill/>
          <a:ln>
            <a:noFill/>
          </a:ln>
        </p:spPr>
      </p:sp>
      <p:sp>
        <p:nvSpPr>
          <p:cNvPr id="393" name="Google Shape;393;p53"/>
          <p:cNvSpPr txBox="1">
            <a:spLocks noGrp="1"/>
          </p:cNvSpPr>
          <p:nvPr>
            <p:ph type="body" idx="3"/>
          </p:nvPr>
        </p:nvSpPr>
        <p:spPr>
          <a:xfrm>
            <a:off x="457200" y="3809847"/>
            <a:ext cx="8177098" cy="231631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6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394"/>
        <p:cNvGrpSpPr/>
        <p:nvPr/>
      </p:nvGrpSpPr>
      <p:grpSpPr>
        <a:xfrm>
          <a:off x="0" y="0"/>
          <a:ext cx="0" cy="0"/>
          <a:chOff x="0" y="0"/>
          <a:chExt cx="0" cy="0"/>
        </a:xfrm>
      </p:grpSpPr>
      <p:sp>
        <p:nvSpPr>
          <p:cNvPr id="395" name="Google Shape;395;p54"/>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6" name="Google Shape;396;p5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397" name="Google Shape;397;p54"/>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8" name="Google Shape;398;p54"/>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9" name="Google Shape;399;p54"/>
          <p:cNvSpPr>
            <a:spLocks noGrp="1"/>
          </p:cNvSpPr>
          <p:nvPr>
            <p:ph type="pic" idx="2"/>
          </p:nvPr>
        </p:nvSpPr>
        <p:spPr>
          <a:xfrm>
            <a:off x="527537" y="2024302"/>
            <a:ext cx="690562" cy="688975"/>
          </a:xfrm>
          <a:prstGeom prst="rect">
            <a:avLst/>
          </a:prstGeom>
          <a:noFill/>
          <a:ln>
            <a:noFill/>
          </a:ln>
        </p:spPr>
      </p:sp>
      <p:sp>
        <p:nvSpPr>
          <p:cNvPr id="400" name="Google Shape;400;p54"/>
          <p:cNvSpPr>
            <a:spLocks noGrp="1"/>
          </p:cNvSpPr>
          <p:nvPr>
            <p:ph type="pic" idx="3"/>
          </p:nvPr>
        </p:nvSpPr>
        <p:spPr>
          <a:xfrm>
            <a:off x="527537" y="3045767"/>
            <a:ext cx="690562" cy="688975"/>
          </a:xfrm>
          <a:prstGeom prst="rect">
            <a:avLst/>
          </a:prstGeom>
          <a:noFill/>
          <a:ln>
            <a:noFill/>
          </a:ln>
        </p:spPr>
      </p:sp>
      <p:sp>
        <p:nvSpPr>
          <p:cNvPr id="401" name="Google Shape;401;p54"/>
          <p:cNvSpPr>
            <a:spLocks noGrp="1"/>
          </p:cNvSpPr>
          <p:nvPr>
            <p:ph type="pic" idx="4"/>
          </p:nvPr>
        </p:nvSpPr>
        <p:spPr>
          <a:xfrm>
            <a:off x="527537" y="4049038"/>
            <a:ext cx="690562" cy="688975"/>
          </a:xfrm>
          <a:prstGeom prst="rect">
            <a:avLst/>
          </a:prstGeom>
          <a:noFill/>
          <a:ln>
            <a:noFill/>
          </a:ln>
        </p:spPr>
      </p:sp>
      <p:sp>
        <p:nvSpPr>
          <p:cNvPr id="402" name="Google Shape;402;p54"/>
          <p:cNvSpPr>
            <a:spLocks noGrp="1"/>
          </p:cNvSpPr>
          <p:nvPr>
            <p:ph type="pic" idx="5"/>
          </p:nvPr>
        </p:nvSpPr>
        <p:spPr>
          <a:xfrm>
            <a:off x="527537" y="5029910"/>
            <a:ext cx="690562" cy="688975"/>
          </a:xfrm>
          <a:prstGeom prst="rect">
            <a:avLst/>
          </a:prstGeom>
          <a:noFill/>
          <a:ln>
            <a:noFill/>
          </a:ln>
        </p:spPr>
      </p:sp>
      <p:sp>
        <p:nvSpPr>
          <p:cNvPr id="403" name="Google Shape;403;p54"/>
          <p:cNvSpPr txBox="1">
            <a:spLocks noGrp="1"/>
          </p:cNvSpPr>
          <p:nvPr>
            <p:ph type="body" idx="6"/>
          </p:nvPr>
        </p:nvSpPr>
        <p:spPr>
          <a:xfrm>
            <a:off x="1444626" y="2081829"/>
            <a:ext cx="6656956" cy="55661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4" name="Google Shape;404;p54"/>
          <p:cNvSpPr txBox="1">
            <a:spLocks noGrp="1"/>
          </p:cNvSpPr>
          <p:nvPr>
            <p:ph type="body" idx="7"/>
          </p:nvPr>
        </p:nvSpPr>
        <p:spPr>
          <a:xfrm>
            <a:off x="1444626" y="3071381"/>
            <a:ext cx="6656956" cy="55661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5" name="Google Shape;405;p54"/>
          <p:cNvSpPr txBox="1">
            <a:spLocks noGrp="1"/>
          </p:cNvSpPr>
          <p:nvPr>
            <p:ph type="body" idx="8"/>
          </p:nvPr>
        </p:nvSpPr>
        <p:spPr>
          <a:xfrm>
            <a:off x="1444626" y="4071273"/>
            <a:ext cx="6656956" cy="55661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6" name="Google Shape;406;p54"/>
          <p:cNvSpPr txBox="1">
            <a:spLocks noGrp="1"/>
          </p:cNvSpPr>
          <p:nvPr>
            <p:ph type="body" idx="9"/>
          </p:nvPr>
        </p:nvSpPr>
        <p:spPr>
          <a:xfrm>
            <a:off x="1444626" y="5062948"/>
            <a:ext cx="6656956" cy="55661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5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410" name="Google Shape;410;p55"/>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11" name="Google Shape;411;p55"/>
          <p:cNvSpPr txBox="1">
            <a:spLocks noGrp="1"/>
          </p:cNvSpPr>
          <p:nvPr>
            <p:ph type="body" idx="1"/>
          </p:nvPr>
        </p:nvSpPr>
        <p:spPr>
          <a:xfrm>
            <a:off x="394521" y="2727474"/>
            <a:ext cx="1869068" cy="3429004"/>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2" name="Google Shape;412;p55"/>
          <p:cNvSpPr txBox="1">
            <a:spLocks noGrp="1"/>
          </p:cNvSpPr>
          <p:nvPr>
            <p:ph type="body" idx="2"/>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3" name="Google Shape;413;p55"/>
          <p:cNvSpPr txBox="1">
            <a:spLocks noGrp="1"/>
          </p:cNvSpPr>
          <p:nvPr>
            <p:ph type="body" idx="3"/>
          </p:nvPr>
        </p:nvSpPr>
        <p:spPr>
          <a:xfrm>
            <a:off x="2583713" y="2727474"/>
            <a:ext cx="1869068" cy="3429004"/>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4" name="Google Shape;414;p55"/>
          <p:cNvSpPr txBox="1">
            <a:spLocks noGrp="1"/>
          </p:cNvSpPr>
          <p:nvPr>
            <p:ph type="body" idx="4"/>
          </p:nvPr>
        </p:nvSpPr>
        <p:spPr>
          <a:xfrm>
            <a:off x="4776327" y="2727474"/>
            <a:ext cx="1869068" cy="3429004"/>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5" name="Google Shape;415;p55"/>
          <p:cNvSpPr txBox="1">
            <a:spLocks noGrp="1"/>
          </p:cNvSpPr>
          <p:nvPr>
            <p:ph type="body" idx="5"/>
          </p:nvPr>
        </p:nvSpPr>
        <p:spPr>
          <a:xfrm>
            <a:off x="6971406" y="2727474"/>
            <a:ext cx="1869068" cy="3429004"/>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6" name="Google Shape;416;p55"/>
          <p:cNvSpPr txBox="1">
            <a:spLocks noGrp="1"/>
          </p:cNvSpPr>
          <p:nvPr>
            <p:ph type="body" idx="6"/>
          </p:nvPr>
        </p:nvSpPr>
        <p:spPr>
          <a:xfrm>
            <a:off x="4" y="1883946"/>
            <a:ext cx="2284913" cy="3196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7" name="Google Shape;417;p55"/>
          <p:cNvSpPr txBox="1">
            <a:spLocks noGrp="1"/>
          </p:cNvSpPr>
          <p:nvPr>
            <p:ph type="body" idx="7"/>
          </p:nvPr>
        </p:nvSpPr>
        <p:spPr>
          <a:xfrm>
            <a:off x="2290941" y="1883946"/>
            <a:ext cx="2284913" cy="3196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8" name="Google Shape;418;p55"/>
          <p:cNvSpPr txBox="1">
            <a:spLocks noGrp="1"/>
          </p:cNvSpPr>
          <p:nvPr>
            <p:ph type="body" idx="8"/>
          </p:nvPr>
        </p:nvSpPr>
        <p:spPr>
          <a:xfrm>
            <a:off x="4577803" y="1883946"/>
            <a:ext cx="2284913" cy="3196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9" name="Google Shape;419;p55"/>
          <p:cNvSpPr txBox="1">
            <a:spLocks noGrp="1"/>
          </p:cNvSpPr>
          <p:nvPr>
            <p:ph type="body" idx="9"/>
          </p:nvPr>
        </p:nvSpPr>
        <p:spPr>
          <a:xfrm>
            <a:off x="6868743" y="1883946"/>
            <a:ext cx="2284913" cy="3196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ctr">
              <a:lnSpc>
                <a:spcPct val="100000"/>
              </a:lnSpc>
              <a:spcBef>
                <a:spcPts val="300"/>
              </a:spcBef>
              <a:spcAft>
                <a:spcPts val="0"/>
              </a:spcAft>
              <a:buClr>
                <a:schemeClr val="lt1"/>
              </a:buClr>
              <a:buSzPts val="1400"/>
              <a:buFont typeface="Arial"/>
              <a:buNone/>
              <a:defRPr sz="1800" b="1" i="0" u="none" strike="noStrike" cap="none">
                <a:solidFill>
                  <a:schemeClr val="lt1"/>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42"/>
        <p:cNvGrpSpPr/>
        <p:nvPr/>
      </p:nvGrpSpPr>
      <p:grpSpPr>
        <a:xfrm>
          <a:off x="0" y="0"/>
          <a:ext cx="0" cy="0"/>
          <a:chOff x="0" y="0"/>
          <a:chExt cx="0" cy="0"/>
        </a:xfrm>
      </p:grpSpPr>
      <p:sp>
        <p:nvSpPr>
          <p:cNvPr id="43" name="Google Shape;43;p28"/>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4" name="Google Shape;44;p2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45" name="Google Shape;45;p28"/>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8"/>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28"/>
          <p:cNvSpPr txBox="1">
            <a:spLocks noGrp="1"/>
          </p:cNvSpPr>
          <p:nvPr>
            <p:ph type="body" idx="2"/>
          </p:nvPr>
        </p:nvSpPr>
        <p:spPr>
          <a:xfrm>
            <a:off x="460376" y="2388811"/>
            <a:ext cx="6435922" cy="364623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72222"/>
              </a:lnSpc>
              <a:spcBef>
                <a:spcPts val="300"/>
              </a:spcBef>
              <a:spcAft>
                <a:spcPts val="0"/>
              </a:spcAft>
              <a:buClr>
                <a:srgbClr val="800000"/>
              </a:buClr>
              <a:buSzPts val="1400"/>
              <a:buFont typeface="Arial"/>
              <a:buNone/>
              <a:defRPr sz="1800" b="1" i="0" u="none" strike="noStrike" cap="none">
                <a:solidFill>
                  <a:srgbClr val="800000"/>
                </a:solidFill>
                <a:latin typeface="Arial"/>
                <a:ea typeface="Arial"/>
                <a:cs typeface="Arial"/>
                <a:sym typeface="Arial"/>
              </a:defRPr>
            </a:lvl3pPr>
            <a:lvl4pPr marL="1828800" marR="0" lvl="3" indent="-228600" algn="l">
              <a:lnSpc>
                <a:spcPct val="92857"/>
              </a:lnSpc>
              <a:spcBef>
                <a:spcPts val="300"/>
              </a:spcBef>
              <a:spcAft>
                <a:spcPts val="0"/>
              </a:spcAft>
              <a:buClr>
                <a:schemeClr val="dk1"/>
              </a:buClr>
              <a:buSzPts val="1400"/>
              <a:buFont typeface="Georgia"/>
              <a:buNone/>
              <a:defRPr sz="14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6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Google Shape;48;p28"/>
          <p:cNvSpPr>
            <a:spLocks noGrp="1"/>
          </p:cNvSpPr>
          <p:nvPr>
            <p:ph type="pic" idx="3"/>
          </p:nvPr>
        </p:nvSpPr>
        <p:spPr>
          <a:xfrm>
            <a:off x="7318379" y="2382008"/>
            <a:ext cx="1177925" cy="1179513"/>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7_Custom Layout">
  <p:cSld name="37_Custom Layout">
    <p:spTree>
      <p:nvGrpSpPr>
        <p:cNvPr id="1" name="Shape 420"/>
        <p:cNvGrpSpPr/>
        <p:nvPr/>
      </p:nvGrpSpPr>
      <p:grpSpPr>
        <a:xfrm>
          <a:off x="0" y="0"/>
          <a:ext cx="0" cy="0"/>
          <a:chOff x="0" y="0"/>
          <a:chExt cx="0" cy="0"/>
        </a:xfrm>
      </p:grpSpPr>
      <p:sp>
        <p:nvSpPr>
          <p:cNvPr id="421" name="Google Shape;421;p56"/>
          <p:cNvSpPr/>
          <p:nvPr/>
        </p:nvSpPr>
        <p:spPr>
          <a:xfrm>
            <a:off x="181428" y="181431"/>
            <a:ext cx="8772072" cy="6504215"/>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56"/>
          <p:cNvSpPr txBox="1">
            <a:spLocks noGrp="1"/>
          </p:cNvSpPr>
          <p:nvPr>
            <p:ph type="body" idx="1"/>
          </p:nvPr>
        </p:nvSpPr>
        <p:spPr>
          <a:xfrm>
            <a:off x="457199" y="2170269"/>
            <a:ext cx="7589158" cy="6397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6D0020"/>
              </a:buClr>
              <a:buSzPts val="1400"/>
              <a:buFont typeface="Arial"/>
              <a:buNone/>
              <a:defRPr sz="1800" b="0" i="0" u="none" strike="noStrike" cap="none">
                <a:solidFill>
                  <a:srgbClr val="6D0020"/>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2000" b="1"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600" b="1"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600" b="1" i="0" u="none" strike="noStrike" cap="none">
                <a:solidFill>
                  <a:schemeClr val="dk1"/>
                </a:solidFill>
                <a:latin typeface="Georgia"/>
                <a:ea typeface="Georgia"/>
                <a:cs typeface="Georgia"/>
                <a:sym typeface="Georgia"/>
              </a:defRPr>
            </a:lvl5pPr>
            <a:lvl6pPr marL="2743200" marR="0" lvl="5"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3" name="Google Shape;423;p56"/>
          <p:cNvSpPr txBox="1">
            <a:spLocks noGrp="1"/>
          </p:cNvSpPr>
          <p:nvPr>
            <p:ph type="title"/>
          </p:nvPr>
        </p:nvSpPr>
        <p:spPr>
          <a:xfrm>
            <a:off x="457203" y="1551215"/>
            <a:ext cx="7604277" cy="653143"/>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424" name="Google Shape;424;p56" descr="MQU_MAS_HOR_RGB_LOGO.png"/>
          <p:cNvPicPr preferRelativeResize="0"/>
          <p:nvPr/>
        </p:nvPicPr>
        <p:blipFill rotWithShape="1">
          <a:blip r:embed="rId2">
            <a:alphaModFix/>
          </a:blip>
          <a:srcRect/>
          <a:stretch/>
        </p:blipFill>
        <p:spPr>
          <a:xfrm>
            <a:off x="7066642" y="403358"/>
            <a:ext cx="1595918" cy="637287"/>
          </a:xfrm>
          <a:prstGeom prst="rect">
            <a:avLst/>
          </a:prstGeom>
          <a:noFill/>
          <a:ln>
            <a:noFill/>
          </a:ln>
        </p:spPr>
      </p:pic>
      <p:pic>
        <p:nvPicPr>
          <p:cNvPr id="425" name="Google Shape;425;p56" descr="MAC21_190.5x254_PowerPoint_Images_Cov v2.png"/>
          <p:cNvPicPr preferRelativeResize="0"/>
          <p:nvPr/>
        </p:nvPicPr>
        <p:blipFill rotWithShape="1">
          <a:blip r:embed="rId3">
            <a:alphaModFix/>
          </a:blip>
          <a:srcRect b="26546"/>
          <a:stretch/>
        </p:blipFill>
        <p:spPr>
          <a:xfrm>
            <a:off x="0" y="2835401"/>
            <a:ext cx="9144000" cy="38448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26"/>
        <p:cNvGrpSpPr/>
        <p:nvPr/>
      </p:nvGrpSpPr>
      <p:grpSpPr>
        <a:xfrm>
          <a:off x="0" y="0"/>
          <a:ext cx="0" cy="0"/>
          <a:chOff x="0" y="0"/>
          <a:chExt cx="0" cy="0"/>
        </a:xfrm>
      </p:grpSpPr>
      <p:sp>
        <p:nvSpPr>
          <p:cNvPr id="427" name="Google Shape;427;p57"/>
          <p:cNvSpPr>
            <a:spLocks noGrp="1"/>
          </p:cNvSpPr>
          <p:nvPr>
            <p:ph type="pic" idx="2"/>
          </p:nvPr>
        </p:nvSpPr>
        <p:spPr>
          <a:xfrm>
            <a:off x="183889" y="1465263"/>
            <a:ext cx="8780727" cy="5218112"/>
          </a:xfrm>
          <a:prstGeom prst="rect">
            <a:avLst/>
          </a:prstGeom>
          <a:noFill/>
          <a:ln>
            <a:noFill/>
          </a:ln>
        </p:spPr>
      </p:sp>
      <p:sp>
        <p:nvSpPr>
          <p:cNvPr id="428" name="Google Shape;428;p57"/>
          <p:cNvSpPr txBox="1">
            <a:spLocks noGrp="1"/>
          </p:cNvSpPr>
          <p:nvPr>
            <p:ph type="title"/>
          </p:nvPr>
        </p:nvSpPr>
        <p:spPr>
          <a:xfrm>
            <a:off x="641048" y="2863021"/>
            <a:ext cx="8045752" cy="60831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1400"/>
              <a:buFont typeface="Arial"/>
              <a:buNone/>
              <a:defRPr sz="3200" b="1"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9" name="Google Shape;429;p57"/>
          <p:cNvSpPr txBox="1">
            <a:spLocks noGrp="1"/>
          </p:cNvSpPr>
          <p:nvPr>
            <p:ph type="body" idx="1"/>
          </p:nvPr>
        </p:nvSpPr>
        <p:spPr>
          <a:xfrm>
            <a:off x="641353" y="3477758"/>
            <a:ext cx="8049079" cy="45924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FFFFFF"/>
              </a:buClr>
              <a:buSzPts val="1400"/>
              <a:buFont typeface="Arial"/>
              <a:buNone/>
              <a:defRPr sz="1800" b="0" i="0" u="none" strike="noStrike" cap="none">
                <a:solidFill>
                  <a:srgbClr val="FFFFFF"/>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6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4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2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2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0" name="Google Shape;430;p57"/>
          <p:cNvSpPr/>
          <p:nvPr/>
        </p:nvSpPr>
        <p:spPr>
          <a:xfrm>
            <a:off x="188452" y="185720"/>
            <a:ext cx="8775290" cy="1256344"/>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1" name="Google Shape;431;p57" descr="MQU_MAS_HOR_RGB_LOGO.png"/>
          <p:cNvPicPr preferRelativeResize="0"/>
          <p:nvPr/>
        </p:nvPicPr>
        <p:blipFill rotWithShape="1">
          <a:blip r:embed="rId2">
            <a:alphaModFix/>
          </a:blip>
          <a:srcRect/>
          <a:stretch/>
        </p:blipFill>
        <p:spPr>
          <a:xfrm>
            <a:off x="7066642" y="403358"/>
            <a:ext cx="1595918" cy="63728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432"/>
        <p:cNvGrpSpPr/>
        <p:nvPr/>
      </p:nvGrpSpPr>
      <p:grpSpPr>
        <a:xfrm>
          <a:off x="0" y="0"/>
          <a:ext cx="0" cy="0"/>
          <a:chOff x="0" y="0"/>
          <a:chExt cx="0" cy="0"/>
        </a:xfrm>
      </p:grpSpPr>
      <p:sp>
        <p:nvSpPr>
          <p:cNvPr id="433" name="Google Shape;433;p58"/>
          <p:cNvSpPr/>
          <p:nvPr/>
        </p:nvSpPr>
        <p:spPr>
          <a:xfrm>
            <a:off x="188452" y="185720"/>
            <a:ext cx="8775290" cy="1256344"/>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4" name="Google Shape;434;p58" descr="MQU_MAS_HOR_RGB_LOGO.png"/>
          <p:cNvPicPr preferRelativeResize="0"/>
          <p:nvPr/>
        </p:nvPicPr>
        <p:blipFill rotWithShape="1">
          <a:blip r:embed="rId2">
            <a:alphaModFix/>
          </a:blip>
          <a:srcRect/>
          <a:stretch/>
        </p:blipFill>
        <p:spPr>
          <a:xfrm>
            <a:off x="7066642" y="403358"/>
            <a:ext cx="1595918" cy="637287"/>
          </a:xfrm>
          <a:prstGeom prst="rect">
            <a:avLst/>
          </a:prstGeom>
          <a:noFill/>
          <a:ln>
            <a:noFill/>
          </a:ln>
        </p:spPr>
      </p:pic>
      <p:sp>
        <p:nvSpPr>
          <p:cNvPr id="435" name="Google Shape;435;p5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436" name="Google Shape;436;p58"/>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7" name="Google Shape;437;p58"/>
          <p:cNvSpPr txBox="1">
            <a:spLocks noGrp="1"/>
          </p:cNvSpPr>
          <p:nvPr>
            <p:ph type="title"/>
          </p:nvPr>
        </p:nvSpPr>
        <p:spPr>
          <a:xfrm>
            <a:off x="641048" y="2863021"/>
            <a:ext cx="8045752" cy="60831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8" name="Google Shape;438;p58"/>
          <p:cNvSpPr txBox="1">
            <a:spLocks noGrp="1"/>
          </p:cNvSpPr>
          <p:nvPr>
            <p:ph type="body" idx="1"/>
          </p:nvPr>
        </p:nvSpPr>
        <p:spPr>
          <a:xfrm>
            <a:off x="641353" y="3477758"/>
            <a:ext cx="8049079" cy="45924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6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4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2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2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2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52" name="Google Shape;52;p29"/>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9"/>
          <p:cNvSpPr>
            <a:spLocks noGrp="1"/>
          </p:cNvSpPr>
          <p:nvPr>
            <p:ph type="pic" idx="2"/>
          </p:nvPr>
        </p:nvSpPr>
        <p:spPr>
          <a:xfrm>
            <a:off x="562126" y="1804355"/>
            <a:ext cx="658813" cy="641351"/>
          </a:xfrm>
          <a:prstGeom prst="rect">
            <a:avLst/>
          </a:prstGeom>
          <a:noFill/>
          <a:ln>
            <a:noFill/>
          </a:ln>
        </p:spPr>
      </p:sp>
      <p:sp>
        <p:nvSpPr>
          <p:cNvPr id="54" name="Google Shape;54;p29"/>
          <p:cNvSpPr>
            <a:spLocks noGrp="1"/>
          </p:cNvSpPr>
          <p:nvPr>
            <p:ph type="pic" idx="3"/>
          </p:nvPr>
        </p:nvSpPr>
        <p:spPr>
          <a:xfrm>
            <a:off x="2555780" y="1804355"/>
            <a:ext cx="658813" cy="641351"/>
          </a:xfrm>
          <a:prstGeom prst="rect">
            <a:avLst/>
          </a:prstGeom>
          <a:noFill/>
          <a:ln>
            <a:noFill/>
          </a:ln>
        </p:spPr>
      </p:sp>
      <p:sp>
        <p:nvSpPr>
          <p:cNvPr id="55" name="Google Shape;55;p29"/>
          <p:cNvSpPr>
            <a:spLocks noGrp="1"/>
          </p:cNvSpPr>
          <p:nvPr>
            <p:ph type="pic" idx="4"/>
          </p:nvPr>
        </p:nvSpPr>
        <p:spPr>
          <a:xfrm>
            <a:off x="4572004" y="1804355"/>
            <a:ext cx="658813" cy="641351"/>
          </a:xfrm>
          <a:prstGeom prst="rect">
            <a:avLst/>
          </a:prstGeom>
          <a:noFill/>
          <a:ln>
            <a:noFill/>
          </a:ln>
        </p:spPr>
      </p:sp>
      <p:sp>
        <p:nvSpPr>
          <p:cNvPr id="56" name="Google Shape;56;p29"/>
          <p:cNvSpPr>
            <a:spLocks noGrp="1"/>
          </p:cNvSpPr>
          <p:nvPr>
            <p:ph type="pic" idx="5"/>
          </p:nvPr>
        </p:nvSpPr>
        <p:spPr>
          <a:xfrm>
            <a:off x="6565654" y="1804355"/>
            <a:ext cx="658813" cy="641351"/>
          </a:xfrm>
          <a:prstGeom prst="rect">
            <a:avLst/>
          </a:prstGeom>
          <a:noFill/>
          <a:ln>
            <a:noFill/>
          </a:ln>
        </p:spPr>
      </p:sp>
      <p:sp>
        <p:nvSpPr>
          <p:cNvPr id="57" name="Google Shape;57;p29"/>
          <p:cNvSpPr>
            <a:spLocks noGrp="1"/>
          </p:cNvSpPr>
          <p:nvPr>
            <p:ph type="pic" idx="6"/>
          </p:nvPr>
        </p:nvSpPr>
        <p:spPr>
          <a:xfrm>
            <a:off x="562126" y="4104890"/>
            <a:ext cx="658813" cy="641351"/>
          </a:xfrm>
          <a:prstGeom prst="rect">
            <a:avLst/>
          </a:prstGeom>
          <a:noFill/>
          <a:ln>
            <a:noFill/>
          </a:ln>
        </p:spPr>
      </p:sp>
      <p:sp>
        <p:nvSpPr>
          <p:cNvPr id="58" name="Google Shape;58;p29"/>
          <p:cNvSpPr>
            <a:spLocks noGrp="1"/>
          </p:cNvSpPr>
          <p:nvPr>
            <p:ph type="pic" idx="7"/>
          </p:nvPr>
        </p:nvSpPr>
        <p:spPr>
          <a:xfrm>
            <a:off x="2555780" y="4104890"/>
            <a:ext cx="658813" cy="641351"/>
          </a:xfrm>
          <a:prstGeom prst="rect">
            <a:avLst/>
          </a:prstGeom>
          <a:noFill/>
          <a:ln>
            <a:noFill/>
          </a:ln>
        </p:spPr>
      </p:sp>
      <p:sp>
        <p:nvSpPr>
          <p:cNvPr id="59" name="Google Shape;59;p29"/>
          <p:cNvSpPr>
            <a:spLocks noGrp="1"/>
          </p:cNvSpPr>
          <p:nvPr>
            <p:ph type="pic" idx="8"/>
          </p:nvPr>
        </p:nvSpPr>
        <p:spPr>
          <a:xfrm>
            <a:off x="4572004" y="4104890"/>
            <a:ext cx="658813" cy="641351"/>
          </a:xfrm>
          <a:prstGeom prst="rect">
            <a:avLst/>
          </a:prstGeom>
          <a:noFill/>
          <a:ln>
            <a:noFill/>
          </a:ln>
        </p:spPr>
      </p:sp>
      <p:sp>
        <p:nvSpPr>
          <p:cNvPr id="60" name="Google Shape;60;p29"/>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29"/>
          <p:cNvSpPr txBox="1">
            <a:spLocks noGrp="1"/>
          </p:cNvSpPr>
          <p:nvPr>
            <p:ph type="body" idx="9"/>
          </p:nvPr>
        </p:nvSpPr>
        <p:spPr>
          <a:xfrm>
            <a:off x="445645" y="2516382"/>
            <a:ext cx="1827129" cy="1437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29"/>
          <p:cNvSpPr txBox="1">
            <a:spLocks noGrp="1"/>
          </p:cNvSpPr>
          <p:nvPr>
            <p:ph type="body" idx="13"/>
          </p:nvPr>
        </p:nvSpPr>
        <p:spPr>
          <a:xfrm>
            <a:off x="2445187" y="2516382"/>
            <a:ext cx="1827129" cy="1437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29"/>
          <p:cNvSpPr txBox="1">
            <a:spLocks noGrp="1"/>
          </p:cNvSpPr>
          <p:nvPr>
            <p:ph type="body" idx="14"/>
          </p:nvPr>
        </p:nvSpPr>
        <p:spPr>
          <a:xfrm>
            <a:off x="4461411" y="2516382"/>
            <a:ext cx="1827129" cy="1437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29"/>
          <p:cNvSpPr txBox="1">
            <a:spLocks noGrp="1"/>
          </p:cNvSpPr>
          <p:nvPr>
            <p:ph type="body" idx="15"/>
          </p:nvPr>
        </p:nvSpPr>
        <p:spPr>
          <a:xfrm>
            <a:off x="6449812" y="2516382"/>
            <a:ext cx="1827129" cy="1437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29"/>
          <p:cNvSpPr txBox="1">
            <a:spLocks noGrp="1"/>
          </p:cNvSpPr>
          <p:nvPr>
            <p:ph type="body" idx="16"/>
          </p:nvPr>
        </p:nvSpPr>
        <p:spPr>
          <a:xfrm>
            <a:off x="445645" y="4824971"/>
            <a:ext cx="1827129" cy="1437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9"/>
          <p:cNvSpPr txBox="1">
            <a:spLocks noGrp="1"/>
          </p:cNvSpPr>
          <p:nvPr>
            <p:ph type="body" idx="17"/>
          </p:nvPr>
        </p:nvSpPr>
        <p:spPr>
          <a:xfrm>
            <a:off x="2445187" y="4824971"/>
            <a:ext cx="1827129" cy="1437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29"/>
          <p:cNvSpPr txBox="1">
            <a:spLocks noGrp="1"/>
          </p:cNvSpPr>
          <p:nvPr>
            <p:ph type="body" idx="18"/>
          </p:nvPr>
        </p:nvSpPr>
        <p:spPr>
          <a:xfrm>
            <a:off x="4461411" y="4824971"/>
            <a:ext cx="1827129" cy="143704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0" name="Google Shape;70;p3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71" name="Google Shape;71;p30"/>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30"/>
          <p:cNvSpPr txBox="1">
            <a:spLocks noGrp="1"/>
          </p:cNvSpPr>
          <p:nvPr>
            <p:ph type="body" idx="1"/>
          </p:nvPr>
        </p:nvSpPr>
        <p:spPr>
          <a:xfrm>
            <a:off x="441555" y="3072931"/>
            <a:ext cx="2477399" cy="32099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30"/>
          <p:cNvSpPr txBox="1">
            <a:spLocks noGrp="1"/>
          </p:cNvSpPr>
          <p:nvPr>
            <p:ph type="body" idx="2"/>
          </p:nvPr>
        </p:nvSpPr>
        <p:spPr>
          <a:xfrm>
            <a:off x="3298864" y="3072931"/>
            <a:ext cx="2479448" cy="32099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Google Shape;74;p30"/>
          <p:cNvSpPr txBox="1">
            <a:spLocks noGrp="1"/>
          </p:cNvSpPr>
          <p:nvPr>
            <p:ph type="body" idx="3"/>
          </p:nvPr>
        </p:nvSpPr>
        <p:spPr>
          <a:xfrm>
            <a:off x="6156176" y="3072931"/>
            <a:ext cx="2479448" cy="32099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30"/>
          <p:cNvSpPr txBox="1">
            <a:spLocks noGrp="1"/>
          </p:cNvSpPr>
          <p:nvPr>
            <p:ph type="body" idx="4"/>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3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86" name="Google Shape;86;p32"/>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32"/>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Google Shape;88;p32"/>
          <p:cNvSpPr/>
          <p:nvPr/>
        </p:nvSpPr>
        <p:spPr>
          <a:xfrm>
            <a:off x="538238" y="3346869"/>
            <a:ext cx="1880810" cy="2473475"/>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32"/>
          <p:cNvSpPr txBox="1">
            <a:spLocks noGrp="1"/>
          </p:cNvSpPr>
          <p:nvPr>
            <p:ph type="body" idx="2"/>
          </p:nvPr>
        </p:nvSpPr>
        <p:spPr>
          <a:xfrm>
            <a:off x="598637" y="4188244"/>
            <a:ext cx="1826458" cy="154743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Google Shape;90;p32"/>
          <p:cNvSpPr>
            <a:spLocks noGrp="1"/>
          </p:cNvSpPr>
          <p:nvPr>
            <p:ph type="pic" idx="3"/>
          </p:nvPr>
        </p:nvSpPr>
        <p:spPr>
          <a:xfrm>
            <a:off x="598415" y="3474094"/>
            <a:ext cx="658813" cy="641351"/>
          </a:xfrm>
          <a:prstGeom prst="rect">
            <a:avLst/>
          </a:prstGeom>
          <a:noFill/>
          <a:ln>
            <a:noFill/>
          </a:ln>
        </p:spPr>
      </p:sp>
      <p:sp>
        <p:nvSpPr>
          <p:cNvPr id="91" name="Google Shape;91;p32"/>
          <p:cNvSpPr/>
          <p:nvPr/>
        </p:nvSpPr>
        <p:spPr>
          <a:xfrm>
            <a:off x="2555338" y="3346869"/>
            <a:ext cx="1880810" cy="2473475"/>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32"/>
          <p:cNvSpPr/>
          <p:nvPr/>
        </p:nvSpPr>
        <p:spPr>
          <a:xfrm>
            <a:off x="4572438" y="3346869"/>
            <a:ext cx="1880810" cy="2473475"/>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32"/>
          <p:cNvSpPr/>
          <p:nvPr/>
        </p:nvSpPr>
        <p:spPr>
          <a:xfrm>
            <a:off x="6589538" y="3346869"/>
            <a:ext cx="1880810" cy="2473475"/>
          </a:xfrm>
          <a:prstGeom prst="rect">
            <a:avLst/>
          </a:prstGeom>
          <a:solidFill>
            <a:srgbClr val="D6D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32"/>
          <p:cNvSpPr txBox="1">
            <a:spLocks noGrp="1"/>
          </p:cNvSpPr>
          <p:nvPr>
            <p:ph type="body" idx="4"/>
          </p:nvPr>
        </p:nvSpPr>
        <p:spPr>
          <a:xfrm>
            <a:off x="2615914" y="4188244"/>
            <a:ext cx="1826458" cy="154743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5" name="Google Shape;95;p32"/>
          <p:cNvSpPr>
            <a:spLocks noGrp="1"/>
          </p:cNvSpPr>
          <p:nvPr>
            <p:ph type="pic" idx="5"/>
          </p:nvPr>
        </p:nvSpPr>
        <p:spPr>
          <a:xfrm>
            <a:off x="2615692" y="3474094"/>
            <a:ext cx="658813" cy="641351"/>
          </a:xfrm>
          <a:prstGeom prst="rect">
            <a:avLst/>
          </a:prstGeom>
          <a:noFill/>
          <a:ln>
            <a:noFill/>
          </a:ln>
        </p:spPr>
      </p:sp>
      <p:sp>
        <p:nvSpPr>
          <p:cNvPr id="96" name="Google Shape;96;p32"/>
          <p:cNvSpPr txBox="1">
            <a:spLocks noGrp="1"/>
          </p:cNvSpPr>
          <p:nvPr>
            <p:ph type="body" idx="6"/>
          </p:nvPr>
        </p:nvSpPr>
        <p:spPr>
          <a:xfrm>
            <a:off x="4638186" y="4188244"/>
            <a:ext cx="1826458" cy="154743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7" name="Google Shape;97;p32"/>
          <p:cNvSpPr>
            <a:spLocks noGrp="1"/>
          </p:cNvSpPr>
          <p:nvPr>
            <p:ph type="pic" idx="7"/>
          </p:nvPr>
        </p:nvSpPr>
        <p:spPr>
          <a:xfrm>
            <a:off x="4637964" y="3474094"/>
            <a:ext cx="658813" cy="641351"/>
          </a:xfrm>
          <a:prstGeom prst="rect">
            <a:avLst/>
          </a:prstGeom>
          <a:noFill/>
          <a:ln>
            <a:noFill/>
          </a:ln>
        </p:spPr>
      </p:sp>
      <p:sp>
        <p:nvSpPr>
          <p:cNvPr id="98" name="Google Shape;98;p32"/>
          <p:cNvSpPr txBox="1">
            <a:spLocks noGrp="1"/>
          </p:cNvSpPr>
          <p:nvPr>
            <p:ph type="body" idx="8"/>
          </p:nvPr>
        </p:nvSpPr>
        <p:spPr>
          <a:xfrm>
            <a:off x="6654410" y="4188244"/>
            <a:ext cx="1826458" cy="154743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9" name="Google Shape;99;p32"/>
          <p:cNvSpPr>
            <a:spLocks noGrp="1"/>
          </p:cNvSpPr>
          <p:nvPr>
            <p:ph type="pic" idx="9"/>
          </p:nvPr>
        </p:nvSpPr>
        <p:spPr>
          <a:xfrm>
            <a:off x="6654188" y="3474094"/>
            <a:ext cx="658813" cy="641351"/>
          </a:xfrm>
          <a:prstGeom prst="rect">
            <a:avLst/>
          </a:prstGeom>
          <a:noFill/>
          <a:ln>
            <a:noFill/>
          </a:ln>
        </p:spPr>
      </p:sp>
      <p:sp>
        <p:nvSpPr>
          <p:cNvPr id="100" name="Google Shape;100;p32"/>
          <p:cNvSpPr txBox="1">
            <a:spLocks noGrp="1"/>
          </p:cNvSpPr>
          <p:nvPr>
            <p:ph type="body" idx="13"/>
          </p:nvPr>
        </p:nvSpPr>
        <p:spPr>
          <a:xfrm>
            <a:off x="457200" y="1600203"/>
            <a:ext cx="8229600" cy="147441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101"/>
        <p:cNvGrpSpPr/>
        <p:nvPr/>
      </p:nvGrpSpPr>
      <p:grpSpPr>
        <a:xfrm>
          <a:off x="0" y="0"/>
          <a:ext cx="0" cy="0"/>
          <a:chOff x="0" y="0"/>
          <a:chExt cx="0" cy="0"/>
        </a:xfrm>
      </p:grpSpPr>
      <p:sp>
        <p:nvSpPr>
          <p:cNvPr id="102" name="Google Shape;102;p33"/>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3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04" name="Google Shape;104;p33"/>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33"/>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6" name="Google Shape;106;p33"/>
          <p:cNvSpPr>
            <a:spLocks noGrp="1"/>
          </p:cNvSpPr>
          <p:nvPr>
            <p:ph type="pic" idx="2"/>
          </p:nvPr>
        </p:nvSpPr>
        <p:spPr>
          <a:xfrm>
            <a:off x="561903" y="2179157"/>
            <a:ext cx="599243" cy="597556"/>
          </a:xfrm>
          <a:prstGeom prst="rect">
            <a:avLst/>
          </a:prstGeom>
          <a:noFill/>
          <a:ln>
            <a:noFill/>
          </a:ln>
        </p:spPr>
      </p:sp>
      <p:sp>
        <p:nvSpPr>
          <p:cNvPr id="107" name="Google Shape;107;p33"/>
          <p:cNvSpPr>
            <a:spLocks noGrp="1"/>
          </p:cNvSpPr>
          <p:nvPr>
            <p:ph type="pic" idx="3"/>
          </p:nvPr>
        </p:nvSpPr>
        <p:spPr>
          <a:xfrm>
            <a:off x="561903" y="3244969"/>
            <a:ext cx="599243" cy="597556"/>
          </a:xfrm>
          <a:prstGeom prst="rect">
            <a:avLst/>
          </a:prstGeom>
          <a:noFill/>
          <a:ln>
            <a:noFill/>
          </a:ln>
        </p:spPr>
      </p:sp>
      <p:sp>
        <p:nvSpPr>
          <p:cNvPr id="108" name="Google Shape;108;p33"/>
          <p:cNvSpPr>
            <a:spLocks noGrp="1"/>
          </p:cNvSpPr>
          <p:nvPr>
            <p:ph type="pic" idx="4"/>
          </p:nvPr>
        </p:nvSpPr>
        <p:spPr>
          <a:xfrm>
            <a:off x="561903" y="4245235"/>
            <a:ext cx="599243" cy="597556"/>
          </a:xfrm>
          <a:prstGeom prst="rect">
            <a:avLst/>
          </a:prstGeom>
          <a:noFill/>
          <a:ln>
            <a:noFill/>
          </a:ln>
        </p:spPr>
      </p:sp>
      <p:sp>
        <p:nvSpPr>
          <p:cNvPr id="109" name="Google Shape;109;p33"/>
          <p:cNvSpPr>
            <a:spLocks noGrp="1"/>
          </p:cNvSpPr>
          <p:nvPr>
            <p:ph type="pic" idx="5"/>
          </p:nvPr>
        </p:nvSpPr>
        <p:spPr>
          <a:xfrm>
            <a:off x="561903" y="5300123"/>
            <a:ext cx="599243" cy="597556"/>
          </a:xfrm>
          <a:prstGeom prst="rect">
            <a:avLst/>
          </a:prstGeom>
          <a:noFill/>
          <a:ln>
            <a:noFill/>
          </a:ln>
        </p:spPr>
      </p:sp>
      <p:sp>
        <p:nvSpPr>
          <p:cNvPr id="110" name="Google Shape;110;p33"/>
          <p:cNvSpPr txBox="1">
            <a:spLocks noGrp="1"/>
          </p:cNvSpPr>
          <p:nvPr>
            <p:ph type="body" idx="6"/>
          </p:nvPr>
        </p:nvSpPr>
        <p:spPr>
          <a:xfrm>
            <a:off x="1229110" y="2032333"/>
            <a:ext cx="6585101" cy="359331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72222"/>
              </a:lnSpc>
              <a:spcBef>
                <a:spcPts val="300"/>
              </a:spcBef>
              <a:spcAft>
                <a:spcPts val="0"/>
              </a:spcAft>
              <a:buClr>
                <a:srgbClr val="800000"/>
              </a:buClr>
              <a:buSzPts val="1400"/>
              <a:buFont typeface="Arial"/>
              <a:buNone/>
              <a:defRPr sz="1800" b="1" i="0" u="none" strike="noStrike" cap="none">
                <a:solidFill>
                  <a:srgbClr val="800000"/>
                </a:solidFill>
                <a:latin typeface="Arial"/>
                <a:ea typeface="Arial"/>
                <a:cs typeface="Arial"/>
                <a:sym typeface="Arial"/>
              </a:defRPr>
            </a:lvl3pPr>
            <a:lvl4pPr marL="1828800" marR="0" lvl="3" indent="-228600" algn="l">
              <a:lnSpc>
                <a:spcPct val="92857"/>
              </a:lnSpc>
              <a:spcBef>
                <a:spcPts val="300"/>
              </a:spcBef>
              <a:spcAft>
                <a:spcPts val="0"/>
              </a:spcAft>
              <a:buClr>
                <a:schemeClr val="dk1"/>
              </a:buClr>
              <a:buSzPts val="1400"/>
              <a:buFont typeface="Georgia"/>
              <a:buNone/>
              <a:defRPr sz="14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18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111"/>
        <p:cNvGrpSpPr/>
        <p:nvPr/>
      </p:nvGrpSpPr>
      <p:grpSpPr>
        <a:xfrm>
          <a:off x="0" y="0"/>
          <a:ext cx="0" cy="0"/>
          <a:chOff x="0" y="0"/>
          <a:chExt cx="0" cy="0"/>
        </a:xfrm>
      </p:grpSpPr>
      <p:sp>
        <p:nvSpPr>
          <p:cNvPr id="112" name="Google Shape;112;p34"/>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3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14" name="Google Shape;114;p34"/>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34"/>
          <p:cNvSpPr txBox="1">
            <a:spLocks noGrp="1"/>
          </p:cNvSpPr>
          <p:nvPr>
            <p:ph type="body" idx="1"/>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Google Shape;116;p34"/>
          <p:cNvSpPr>
            <a:spLocks noGrp="1"/>
          </p:cNvSpPr>
          <p:nvPr>
            <p:ph type="chart" idx="2"/>
          </p:nvPr>
        </p:nvSpPr>
        <p:spPr>
          <a:xfrm>
            <a:off x="2501726" y="2007811"/>
            <a:ext cx="3999469" cy="366590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R="0" lvl="3"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7" name="Google Shape;117;p34"/>
          <p:cNvSpPr txBox="1">
            <a:spLocks noGrp="1"/>
          </p:cNvSpPr>
          <p:nvPr>
            <p:ph type="body" idx="3"/>
          </p:nvPr>
        </p:nvSpPr>
        <p:spPr>
          <a:xfrm>
            <a:off x="6683377" y="2001839"/>
            <a:ext cx="1946577"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8" name="Google Shape;118;p34"/>
          <p:cNvSpPr txBox="1">
            <a:spLocks noGrp="1"/>
          </p:cNvSpPr>
          <p:nvPr>
            <p:ph type="body" idx="4"/>
          </p:nvPr>
        </p:nvSpPr>
        <p:spPr>
          <a:xfrm>
            <a:off x="6683377" y="2944818"/>
            <a:ext cx="1946577"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9" name="Google Shape;119;p34"/>
          <p:cNvSpPr txBox="1">
            <a:spLocks noGrp="1"/>
          </p:cNvSpPr>
          <p:nvPr>
            <p:ph type="body" idx="5"/>
          </p:nvPr>
        </p:nvSpPr>
        <p:spPr>
          <a:xfrm>
            <a:off x="6683377" y="3887795"/>
            <a:ext cx="1946577"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0" name="Google Shape;120;p34"/>
          <p:cNvSpPr txBox="1">
            <a:spLocks noGrp="1"/>
          </p:cNvSpPr>
          <p:nvPr>
            <p:ph type="body" idx="6"/>
          </p:nvPr>
        </p:nvSpPr>
        <p:spPr>
          <a:xfrm>
            <a:off x="6683377" y="4830773"/>
            <a:ext cx="1946577"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1" name="Google Shape;121;p34"/>
          <p:cNvSpPr txBox="1">
            <a:spLocks noGrp="1"/>
          </p:cNvSpPr>
          <p:nvPr>
            <p:ph type="body" idx="7"/>
          </p:nvPr>
        </p:nvSpPr>
        <p:spPr>
          <a:xfrm>
            <a:off x="558825" y="2001839"/>
            <a:ext cx="1920703"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Google Shape;122;p34"/>
          <p:cNvSpPr txBox="1">
            <a:spLocks noGrp="1"/>
          </p:cNvSpPr>
          <p:nvPr>
            <p:ph type="body" idx="8"/>
          </p:nvPr>
        </p:nvSpPr>
        <p:spPr>
          <a:xfrm>
            <a:off x="558825" y="2944818"/>
            <a:ext cx="1920703"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3" name="Google Shape;123;p34"/>
          <p:cNvSpPr txBox="1">
            <a:spLocks noGrp="1"/>
          </p:cNvSpPr>
          <p:nvPr>
            <p:ph type="body" idx="9"/>
          </p:nvPr>
        </p:nvSpPr>
        <p:spPr>
          <a:xfrm>
            <a:off x="558825" y="3887795"/>
            <a:ext cx="1920703"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4" name="Google Shape;124;p34"/>
          <p:cNvSpPr txBox="1">
            <a:spLocks noGrp="1"/>
          </p:cNvSpPr>
          <p:nvPr>
            <p:ph type="body" idx="13"/>
          </p:nvPr>
        </p:nvSpPr>
        <p:spPr>
          <a:xfrm>
            <a:off x="558825" y="4830773"/>
            <a:ext cx="1920703" cy="731687"/>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125"/>
        <p:cNvGrpSpPr/>
        <p:nvPr/>
      </p:nvGrpSpPr>
      <p:grpSpPr>
        <a:xfrm>
          <a:off x="0" y="0"/>
          <a:ext cx="0" cy="0"/>
          <a:chOff x="0" y="0"/>
          <a:chExt cx="0" cy="0"/>
        </a:xfrm>
      </p:grpSpPr>
      <p:sp>
        <p:nvSpPr>
          <p:cNvPr id="126" name="Google Shape;126;p35"/>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7" name="Google Shape;127;p3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28" name="Google Shape;128;p35"/>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35"/>
          <p:cNvSpPr txBox="1">
            <a:spLocks noGrp="1"/>
          </p:cNvSpPr>
          <p:nvPr>
            <p:ph type="body" idx="1"/>
          </p:nvPr>
        </p:nvSpPr>
        <p:spPr>
          <a:xfrm>
            <a:off x="465744" y="3973965"/>
            <a:ext cx="1898876" cy="191611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0" name="Google Shape;130;p35"/>
          <p:cNvSpPr txBox="1">
            <a:spLocks noGrp="1"/>
          </p:cNvSpPr>
          <p:nvPr>
            <p:ph type="body" idx="2"/>
          </p:nvPr>
        </p:nvSpPr>
        <p:spPr>
          <a:xfrm>
            <a:off x="2555776" y="3973965"/>
            <a:ext cx="1898876" cy="191611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1" name="Google Shape;131;p35"/>
          <p:cNvSpPr txBox="1">
            <a:spLocks noGrp="1"/>
          </p:cNvSpPr>
          <p:nvPr>
            <p:ph type="body" idx="3"/>
          </p:nvPr>
        </p:nvSpPr>
        <p:spPr>
          <a:xfrm>
            <a:off x="4644008" y="3973965"/>
            <a:ext cx="1898876" cy="191611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Google Shape;132;p35"/>
          <p:cNvSpPr txBox="1">
            <a:spLocks noGrp="1"/>
          </p:cNvSpPr>
          <p:nvPr>
            <p:ph type="body" idx="4"/>
          </p:nvPr>
        </p:nvSpPr>
        <p:spPr>
          <a:xfrm>
            <a:off x="6734040" y="3973965"/>
            <a:ext cx="1898876" cy="191611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66666"/>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66666"/>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Google Shape;133;p35"/>
          <p:cNvSpPr txBox="1">
            <a:spLocks noGrp="1"/>
          </p:cNvSpPr>
          <p:nvPr>
            <p:ph type="body" idx="5"/>
          </p:nvPr>
        </p:nvSpPr>
        <p:spPr>
          <a:xfrm>
            <a:off x="460072" y="846669"/>
            <a:ext cx="6397928" cy="532191"/>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22"/>
          <p:cNvSpPr txBox="1">
            <a:spLocks noGrp="1"/>
          </p:cNvSpPr>
          <p:nvPr>
            <p:ph type="title"/>
          </p:nvPr>
        </p:nvSpPr>
        <p:spPr>
          <a:xfrm>
            <a:off x="457200" y="3"/>
            <a:ext cx="6400800" cy="91923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2"/>
          <p:cNvSpPr txBox="1">
            <a:spLocks noGrp="1"/>
          </p:cNvSpPr>
          <p:nvPr>
            <p:ph type="body" idx="1"/>
          </p:nvPr>
        </p:nvSpPr>
        <p:spPr>
          <a:xfrm>
            <a:off x="457200" y="1600201"/>
            <a:ext cx="8229600" cy="4525963"/>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2pPr>
            <a:lvl3pPr marL="1371600" marR="0" lvl="2" indent="-228600" algn="l" rtl="0">
              <a:lnSpc>
                <a:spcPct val="100000"/>
              </a:lnSpc>
              <a:spcBef>
                <a:spcPts val="300"/>
              </a:spcBef>
              <a:spcAft>
                <a:spcPts val="0"/>
              </a:spcAft>
              <a:buClr>
                <a:srgbClr val="6D0020"/>
              </a:buClr>
              <a:buSzPts val="1400"/>
              <a:buFont typeface="Arial"/>
              <a:buNone/>
              <a:defRPr sz="1800" b="1" i="0" u="none" strike="noStrike" cap="none">
                <a:solidFill>
                  <a:srgbClr val="6D0020"/>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4pPr>
            <a:lvl5pPr marL="2286000" marR="0" lvl="4" indent="-228600" algn="l" rtl="0">
              <a:lnSpc>
                <a:spcPct val="100000"/>
              </a:lnSpc>
              <a:spcBef>
                <a:spcPts val="300"/>
              </a:spcBef>
              <a:spcAft>
                <a:spcPts val="0"/>
              </a:spcAft>
              <a:buClr>
                <a:schemeClr val="dk1"/>
              </a:buClr>
              <a:buSzPts val="1400"/>
              <a:buFont typeface="Georgia"/>
              <a:buNone/>
              <a:defRPr sz="1800" b="0" i="0" u="none" strike="noStrike" cap="none">
                <a:solidFill>
                  <a:schemeClr val="dk1"/>
                </a:solidFill>
                <a:latin typeface="Georgia"/>
                <a:ea typeface="Georgia"/>
                <a:cs typeface="Georgia"/>
                <a:sym typeface="Georgi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3" name="Google Shape;13;p22"/>
          <p:cNvCxnSpPr/>
          <p:nvPr/>
        </p:nvCxnSpPr>
        <p:spPr>
          <a:xfrm>
            <a:off x="550333" y="1378857"/>
            <a:ext cx="8067524" cy="0"/>
          </a:xfrm>
          <a:prstGeom prst="straightConnector1">
            <a:avLst/>
          </a:prstGeom>
          <a:noFill/>
          <a:ln w="12700" cap="flat" cmpd="sng">
            <a:solidFill>
              <a:schemeClr val="dk1"/>
            </a:solidFill>
            <a:prstDash val="solid"/>
            <a:round/>
            <a:headEnd type="none" w="sm" len="sm"/>
            <a:tailEnd type="none" w="sm" len="sm"/>
          </a:ln>
        </p:spPr>
      </p:cxnSp>
      <p:sp>
        <p:nvSpPr>
          <p:cNvPr id="14" name="Google Shape;14;p22"/>
          <p:cNvSpPr txBox="1"/>
          <p:nvPr/>
        </p:nvSpPr>
        <p:spPr>
          <a:xfrm>
            <a:off x="628952" y="1034143"/>
            <a:ext cx="914400" cy="91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22"/>
          <p:cNvSpPr txBox="1"/>
          <p:nvPr/>
        </p:nvSpPr>
        <p:spPr>
          <a:xfrm>
            <a:off x="7505095" y="6404429"/>
            <a:ext cx="914400" cy="91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7" name="Google Shape;17;p22"/>
          <p:cNvSpPr txBox="1">
            <a:spLocks noGrp="1"/>
          </p:cNvSpPr>
          <p:nvPr>
            <p:ph type="dt" idx="10"/>
          </p:nvPr>
        </p:nvSpPr>
        <p:spPr>
          <a:xfrm>
            <a:off x="457200" y="6356352"/>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7" name="Google Shape;447;p1"/>
          <p:cNvSpPr txBox="1">
            <a:spLocks noGrp="1"/>
          </p:cNvSpPr>
          <p:nvPr>
            <p:ph type="title"/>
          </p:nvPr>
        </p:nvSpPr>
        <p:spPr>
          <a:xfrm>
            <a:off x="256922" y="523830"/>
            <a:ext cx="7604400" cy="954944"/>
          </a:xfrm>
          <a:prstGeom prst="rect">
            <a:avLst/>
          </a:prstGeom>
          <a:noFill/>
          <a:ln>
            <a:noFill/>
          </a:ln>
        </p:spPr>
        <p:txBody>
          <a:bodyPr spcFirstLastPara="1" wrap="square" lIns="91425" tIns="45700" rIns="91425" bIns="45700" anchor="t" anchorCtr="0">
            <a:noAutofit/>
          </a:bodyPr>
          <a:lstStyle/>
          <a:p>
            <a:pPr algn="ctr"/>
            <a:r>
              <a:rPr lang="en-AU" sz="3200" dirty="0"/>
              <a:t>Investigating Science</a:t>
            </a:r>
            <a:br>
              <a:rPr lang="en-AU" sz="3200" dirty="0"/>
            </a:br>
            <a:br>
              <a:rPr lang="en-AU" sz="3200" dirty="0"/>
            </a:br>
            <a:r>
              <a:rPr lang="en-AU" sz="3200" dirty="0"/>
              <a:t>A Case Study: Marshall &amp; Warren</a:t>
            </a:r>
          </a:p>
        </p:txBody>
      </p:sp>
      <p:sp>
        <p:nvSpPr>
          <p:cNvPr id="2" name="Google Shape;447;p1">
            <a:extLst>
              <a:ext uri="{FF2B5EF4-FFF2-40B4-BE49-F238E27FC236}">
                <a16:creationId xmlns:a16="http://schemas.microsoft.com/office/drawing/2014/main" id="{58CF98A0-CEB0-3021-EFE3-2D5E626CCFFE}"/>
              </a:ext>
            </a:extLst>
          </p:cNvPr>
          <p:cNvSpPr txBox="1">
            <a:spLocks/>
          </p:cNvSpPr>
          <p:nvPr/>
        </p:nvSpPr>
        <p:spPr>
          <a:xfrm>
            <a:off x="256922" y="2061024"/>
            <a:ext cx="8630156" cy="4899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AU" sz="2400" dirty="0"/>
              <a:t>Peptic Ulcers</a:t>
            </a:r>
          </a:p>
        </p:txBody>
      </p:sp>
      <p:pic>
        <p:nvPicPr>
          <p:cNvPr id="1030" name="Picture 6" descr="Gastritis helicobacter Stock Vector ...">
            <a:extLst>
              <a:ext uri="{FF2B5EF4-FFF2-40B4-BE49-F238E27FC236}">
                <a16:creationId xmlns:a16="http://schemas.microsoft.com/office/drawing/2014/main" id="{D5550C37-45F7-C2FD-3B13-130E537EE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641" y="2550924"/>
            <a:ext cx="4040717" cy="4095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9BE95A22-BEAC-69C2-0A0D-A22DACA69607}"/>
            </a:ext>
          </a:extLst>
        </p:cNvPr>
        <p:cNvGrpSpPr/>
        <p:nvPr/>
      </p:nvGrpSpPr>
      <p:grpSpPr>
        <a:xfrm>
          <a:off x="0" y="0"/>
          <a:ext cx="0" cy="0"/>
          <a:chOff x="0" y="0"/>
          <a:chExt cx="0" cy="0"/>
        </a:xfrm>
      </p:grpSpPr>
      <p:sp>
        <p:nvSpPr>
          <p:cNvPr id="463" name="Google Shape;463;p3">
            <a:extLst>
              <a:ext uri="{FF2B5EF4-FFF2-40B4-BE49-F238E27FC236}">
                <a16:creationId xmlns:a16="http://schemas.microsoft.com/office/drawing/2014/main" id="{2380BA8F-698A-500E-A3E8-0FC50E98EC77}"/>
              </a:ext>
            </a:extLst>
          </p:cNvPr>
          <p:cNvSpPr txBox="1">
            <a:spLocks noGrp="1"/>
          </p:cNvSpPr>
          <p:nvPr>
            <p:ph type="body" idx="1"/>
          </p:nvPr>
        </p:nvSpPr>
        <p:spPr>
          <a:xfrm>
            <a:off x="450993" y="1767215"/>
            <a:ext cx="7886700" cy="4667451"/>
          </a:xfrm>
          <a:prstGeom prst="rect">
            <a:avLst/>
          </a:prstGeom>
          <a:noFill/>
          <a:ln>
            <a:noFill/>
          </a:ln>
        </p:spPr>
        <p:txBody>
          <a:bodyPr spcFirstLastPara="1" wrap="square" lIns="91425" tIns="91425" rIns="91425" bIns="91425" anchor="t" anchorCtr="0">
            <a:noAutofit/>
          </a:bodyPr>
          <a:lstStyle/>
          <a:p>
            <a:pPr algn="l"/>
            <a:r>
              <a:rPr lang="en-AU" sz="2800" b="1" i="0" u="none" strike="noStrike" dirty="0">
                <a:solidFill>
                  <a:srgbClr val="000000"/>
                </a:solidFill>
                <a:effectLst/>
                <a:latin typeface="ui-sans-serif"/>
              </a:rPr>
              <a:t>Today’s topics:</a:t>
            </a:r>
          </a:p>
          <a:p>
            <a:pPr algn="l">
              <a:buFont typeface="+mj-lt"/>
              <a:buAutoNum type="arabicPeriod"/>
            </a:pPr>
            <a:r>
              <a:rPr lang="en-AU" sz="2800" b="0" i="0" u="none" strike="noStrike" dirty="0">
                <a:solidFill>
                  <a:srgbClr val="000000"/>
                </a:solidFill>
                <a:effectLst/>
                <a:latin typeface="ui-sans-serif"/>
              </a:rPr>
              <a:t>Types of Research and the context for research</a:t>
            </a:r>
          </a:p>
          <a:p>
            <a:pPr algn="l">
              <a:buFont typeface="+mj-lt"/>
              <a:buAutoNum type="arabicPeriod"/>
            </a:pPr>
            <a:r>
              <a:rPr lang="en-AU" sz="2800" b="0" i="0" u="none" strike="noStrike" dirty="0">
                <a:solidFill>
                  <a:srgbClr val="000000"/>
                </a:solidFill>
                <a:effectLst/>
                <a:latin typeface="ui-sans-serif"/>
              </a:rPr>
              <a:t>Science Research Lifecyle</a:t>
            </a:r>
          </a:p>
          <a:p>
            <a:pPr marL="114300" indent="0" algn="l">
              <a:buNone/>
            </a:pPr>
            <a:endParaRPr lang="en-AU" sz="2800" b="0" i="0" u="none" strike="noStrike" dirty="0">
              <a:solidFill>
                <a:srgbClr val="000000"/>
              </a:solidFill>
              <a:effectLst/>
              <a:latin typeface="ui-sans-serif"/>
            </a:endParaRPr>
          </a:p>
          <a:p>
            <a:pPr algn="l"/>
            <a:r>
              <a:rPr lang="en-AU" sz="2800" b="1" i="0" u="none" strike="noStrike" dirty="0">
                <a:solidFill>
                  <a:srgbClr val="000000"/>
                </a:solidFill>
                <a:effectLst/>
                <a:latin typeface="ui-sans-serif"/>
              </a:rPr>
              <a:t>Activity </a:t>
            </a:r>
          </a:p>
          <a:p>
            <a:pPr algn="l">
              <a:buFont typeface="+mj-lt"/>
              <a:buAutoNum type="arabicPeriod"/>
            </a:pPr>
            <a:r>
              <a:rPr lang="en-AU" sz="2800" b="0" i="0" u="none" strike="noStrike" dirty="0">
                <a:solidFill>
                  <a:srgbClr val="000000"/>
                </a:solidFill>
                <a:effectLst/>
                <a:latin typeface="ui-sans-serif"/>
              </a:rPr>
              <a:t>Case study introduction</a:t>
            </a:r>
          </a:p>
          <a:p>
            <a:pPr algn="l">
              <a:buFont typeface="+mj-lt"/>
              <a:buAutoNum type="arabicPeriod"/>
            </a:pPr>
            <a:r>
              <a:rPr lang="en-AU" sz="2800" b="0" i="0" u="none" strike="noStrike" dirty="0">
                <a:solidFill>
                  <a:srgbClr val="000000"/>
                </a:solidFill>
                <a:effectLst/>
                <a:latin typeface="ui-sans-serif"/>
              </a:rPr>
              <a:t>Video Clip</a:t>
            </a:r>
          </a:p>
          <a:p>
            <a:pPr algn="l">
              <a:buFont typeface="+mj-lt"/>
              <a:buAutoNum type="arabicPeriod"/>
            </a:pPr>
            <a:r>
              <a:rPr lang="en-AU" sz="2800" b="0" i="0" u="none" strike="noStrike" dirty="0">
                <a:solidFill>
                  <a:srgbClr val="000000"/>
                </a:solidFill>
                <a:effectLst/>
                <a:latin typeface="ui-sans-serif"/>
              </a:rPr>
              <a:t>Class Review</a:t>
            </a:r>
          </a:p>
          <a:p>
            <a:pPr marL="114300" indent="0">
              <a:buNone/>
            </a:pPr>
            <a:br>
              <a:rPr lang="en-AU" sz="2800" dirty="0"/>
            </a:br>
            <a:endParaRPr lang="en-AU" sz="2400" dirty="0">
              <a:latin typeface="+mj-lt"/>
              <a:ea typeface="Arial"/>
              <a:cs typeface="Arial"/>
              <a:sym typeface="Arial"/>
            </a:endParaRPr>
          </a:p>
        </p:txBody>
      </p:sp>
      <p:sp>
        <p:nvSpPr>
          <p:cNvPr id="462" name="Google Shape;462;p3">
            <a:extLst>
              <a:ext uri="{FF2B5EF4-FFF2-40B4-BE49-F238E27FC236}">
                <a16:creationId xmlns:a16="http://schemas.microsoft.com/office/drawing/2014/main" id="{CE743A00-49A1-2E7F-54F5-B38617CC54E7}"/>
              </a:ext>
            </a:extLst>
          </p:cNvPr>
          <p:cNvSpPr txBox="1">
            <a:spLocks noGrp="1"/>
          </p:cNvSpPr>
          <p:nvPr>
            <p:ph type="title"/>
          </p:nvPr>
        </p:nvSpPr>
        <p:spPr>
          <a:xfrm>
            <a:off x="450993" y="580214"/>
            <a:ext cx="7886700" cy="1325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1400"/>
              <a:buNone/>
            </a:pPr>
            <a:r>
              <a:rPr lang="en-AU" dirty="0">
                <a:latin typeface="Arial" panose="020B0604020202020204" pitchFamily="34" charset="0"/>
                <a:cs typeface="Arial" panose="020B0604020202020204" pitchFamily="34" charset="0"/>
              </a:rPr>
              <a:t>Scientific Investigation</a:t>
            </a:r>
          </a:p>
        </p:txBody>
      </p:sp>
      <p:sp>
        <p:nvSpPr>
          <p:cNvPr id="2" name="TextBox 1">
            <a:extLst>
              <a:ext uri="{FF2B5EF4-FFF2-40B4-BE49-F238E27FC236}">
                <a16:creationId xmlns:a16="http://schemas.microsoft.com/office/drawing/2014/main" id="{6F695C26-DD79-C52A-6659-88920F476C86}"/>
              </a:ext>
            </a:extLst>
          </p:cNvPr>
          <p:cNvSpPr txBox="1"/>
          <p:nvPr/>
        </p:nvSpPr>
        <p:spPr>
          <a:xfrm>
            <a:off x="450993" y="5970009"/>
            <a:ext cx="4572000" cy="307777"/>
          </a:xfrm>
          <a:prstGeom prst="rect">
            <a:avLst/>
          </a:prstGeom>
          <a:noFill/>
        </p:spPr>
        <p:txBody>
          <a:bodyPr wrap="square">
            <a:spAutoFit/>
          </a:bodyPr>
          <a:lstStyle/>
          <a:p>
            <a:r>
              <a:rPr lang="en-US" dirty="0"/>
              <a:t>https://</a:t>
            </a:r>
            <a:r>
              <a:rPr lang="en-US" dirty="0" err="1"/>
              <a:t>ghhs.polemos.ai</a:t>
            </a:r>
            <a:r>
              <a:rPr lang="en-US" dirty="0"/>
              <a:t>/lesson/is-</a:t>
            </a:r>
            <a:r>
              <a:rPr lang="en-US" dirty="0" err="1"/>
              <a:t>marshall</a:t>
            </a:r>
            <a:r>
              <a:rPr lang="en-US" dirty="0"/>
              <a:t>-warren/</a:t>
            </a:r>
          </a:p>
        </p:txBody>
      </p:sp>
    </p:spTree>
    <p:extLst>
      <p:ext uri="{BB962C8B-B14F-4D97-AF65-F5344CB8AC3E}">
        <p14:creationId xmlns:p14="http://schemas.microsoft.com/office/powerpoint/2010/main" val="417351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6C8FECEC-7302-E0A0-3F68-F952A8A1893F}"/>
            </a:ext>
          </a:extLst>
        </p:cNvPr>
        <p:cNvGrpSpPr/>
        <p:nvPr/>
      </p:nvGrpSpPr>
      <p:grpSpPr>
        <a:xfrm>
          <a:off x="0" y="0"/>
          <a:ext cx="0" cy="0"/>
          <a:chOff x="0" y="0"/>
          <a:chExt cx="0" cy="0"/>
        </a:xfrm>
      </p:grpSpPr>
      <p:sp>
        <p:nvSpPr>
          <p:cNvPr id="462" name="Google Shape;462;p3">
            <a:extLst>
              <a:ext uri="{FF2B5EF4-FFF2-40B4-BE49-F238E27FC236}">
                <a16:creationId xmlns:a16="http://schemas.microsoft.com/office/drawing/2014/main" id="{6B61A2D2-201C-014F-B293-882460BFF2AD}"/>
              </a:ext>
            </a:extLst>
          </p:cNvPr>
          <p:cNvSpPr txBox="1">
            <a:spLocks noGrp="1"/>
          </p:cNvSpPr>
          <p:nvPr>
            <p:ph type="title"/>
          </p:nvPr>
        </p:nvSpPr>
        <p:spPr>
          <a:xfrm>
            <a:off x="450993" y="580214"/>
            <a:ext cx="7886700" cy="1325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1400"/>
              <a:buNone/>
            </a:pPr>
            <a:r>
              <a:rPr lang="en-AU" dirty="0">
                <a:latin typeface="Arial" panose="020B0604020202020204" pitchFamily="34" charset="0"/>
                <a:cs typeface="Arial" panose="020B0604020202020204" pitchFamily="34" charset="0"/>
              </a:rPr>
              <a:t>There are different types of scientific investigation</a:t>
            </a:r>
          </a:p>
        </p:txBody>
      </p:sp>
      <p:graphicFrame>
        <p:nvGraphicFramePr>
          <p:cNvPr id="2" name="Table 1">
            <a:extLst>
              <a:ext uri="{FF2B5EF4-FFF2-40B4-BE49-F238E27FC236}">
                <a16:creationId xmlns:a16="http://schemas.microsoft.com/office/drawing/2014/main" id="{2789FB61-BFEE-B664-51DE-680DDFF5D770}"/>
              </a:ext>
            </a:extLst>
          </p:cNvPr>
          <p:cNvGraphicFramePr>
            <a:graphicFrameLocks noGrp="1"/>
          </p:cNvGraphicFramePr>
          <p:nvPr>
            <p:extLst>
              <p:ext uri="{D42A27DB-BD31-4B8C-83A1-F6EECF244321}">
                <p14:modId xmlns:p14="http://schemas.microsoft.com/office/powerpoint/2010/main" val="667806939"/>
              </p:ext>
            </p:extLst>
          </p:nvPr>
        </p:nvGraphicFramePr>
        <p:xfrm>
          <a:off x="321733" y="1599162"/>
          <a:ext cx="8602134" cy="4995052"/>
        </p:xfrm>
        <a:graphic>
          <a:graphicData uri="http://schemas.openxmlformats.org/drawingml/2006/table">
            <a:tbl>
              <a:tblPr/>
              <a:tblGrid>
                <a:gridCol w="2867378">
                  <a:extLst>
                    <a:ext uri="{9D8B030D-6E8A-4147-A177-3AD203B41FA5}">
                      <a16:colId xmlns:a16="http://schemas.microsoft.com/office/drawing/2014/main" val="3227741916"/>
                    </a:ext>
                  </a:extLst>
                </a:gridCol>
                <a:gridCol w="2867378">
                  <a:extLst>
                    <a:ext uri="{9D8B030D-6E8A-4147-A177-3AD203B41FA5}">
                      <a16:colId xmlns:a16="http://schemas.microsoft.com/office/drawing/2014/main" val="2608351061"/>
                    </a:ext>
                  </a:extLst>
                </a:gridCol>
                <a:gridCol w="2867378">
                  <a:extLst>
                    <a:ext uri="{9D8B030D-6E8A-4147-A177-3AD203B41FA5}">
                      <a16:colId xmlns:a16="http://schemas.microsoft.com/office/drawing/2014/main" val="3079082258"/>
                    </a:ext>
                  </a:extLst>
                </a:gridCol>
              </a:tblGrid>
              <a:tr h="312168">
                <a:tc>
                  <a:txBody>
                    <a:bodyPr/>
                    <a:lstStyle/>
                    <a:p>
                      <a:r>
                        <a:rPr lang="en-AU" sz="1300" b="1">
                          <a:effectLst/>
                        </a:rPr>
                        <a:t>Type of Investigation</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b="1">
                          <a:effectLst/>
                        </a:rPr>
                        <a:t>Description</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b="1">
                          <a:effectLst/>
                        </a:rPr>
                        <a:t>Example</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978755293"/>
                  </a:ext>
                </a:extLst>
              </a:tr>
              <a:tr h="530722">
                <a:tc>
                  <a:txBody>
                    <a:bodyPr/>
                    <a:lstStyle/>
                    <a:p>
                      <a:r>
                        <a:rPr lang="en-AU" sz="1300" b="1">
                          <a:effectLst/>
                        </a:rPr>
                        <a:t>Experiments</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Controlled tests to determine cause-and-effect relationships.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Investigating the effect of light intensity on plant growth.</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3459101971"/>
                  </a:ext>
                </a:extLst>
              </a:tr>
              <a:tr h="749276">
                <a:tc>
                  <a:txBody>
                    <a:bodyPr/>
                    <a:lstStyle/>
                    <a:p>
                      <a:r>
                        <a:rPr lang="en-AU" sz="1300" b="1">
                          <a:effectLst/>
                        </a:rPr>
                        <a:t>Fieldwork</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Data collection and observations in natural environments.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dirty="0">
                          <a:effectLst/>
                        </a:rPr>
                        <a:t>Surveying the distribution of marine species along a coastline.</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2767106976"/>
                  </a:ext>
                </a:extLst>
              </a:tr>
              <a:tr h="530722">
                <a:tc>
                  <a:txBody>
                    <a:bodyPr/>
                    <a:lstStyle/>
                    <a:p>
                      <a:r>
                        <a:rPr lang="en-AU" sz="1300" b="1">
                          <a:effectLst/>
                        </a:rPr>
                        <a:t>Surveys</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Gathering data from groups via questionnaires or interviews.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Surveying public opinions on recycling programs.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2691624036"/>
                  </a:ext>
                </a:extLst>
              </a:tr>
              <a:tr h="530722">
                <a:tc>
                  <a:txBody>
                    <a:bodyPr/>
                    <a:lstStyle/>
                    <a:p>
                      <a:r>
                        <a:rPr lang="en-AU" sz="1300" b="1">
                          <a:effectLst/>
                        </a:rPr>
                        <a:t>Observational Studies</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dirty="0">
                          <a:effectLst/>
                        </a:rPr>
                        <a:t>Observing phenomena without manipulating variables.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Observing the migration patterns of birds over a year.</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3660316525"/>
                  </a:ext>
                </a:extLst>
              </a:tr>
              <a:tr h="749276">
                <a:tc>
                  <a:txBody>
                    <a:bodyPr/>
                    <a:lstStyle/>
                    <a:p>
                      <a:r>
                        <a:rPr lang="en-AU" sz="1300" b="1">
                          <a:effectLst/>
                        </a:rPr>
                        <a:t>Case Studies</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In-depth studies of specific instances or cases.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Examining the impact of a natural disaster on a local ecosystem.</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3849791757"/>
                  </a:ext>
                </a:extLst>
              </a:tr>
              <a:tr h="530722">
                <a:tc>
                  <a:txBody>
                    <a:bodyPr/>
                    <a:lstStyle/>
                    <a:p>
                      <a:r>
                        <a:rPr lang="en-AU" sz="1300" b="1">
                          <a:effectLst/>
                        </a:rPr>
                        <a:t>Modelling</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Creating representations to simulate or predict outcomes.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dirty="0">
                          <a:effectLst/>
                        </a:rPr>
                        <a:t>Modelling the spread of a virus in a population.</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2130576504"/>
                  </a:ext>
                </a:extLst>
              </a:tr>
              <a:tr h="530722">
                <a:tc>
                  <a:txBody>
                    <a:bodyPr/>
                    <a:lstStyle/>
                    <a:p>
                      <a:r>
                        <a:rPr lang="en-AU" sz="1300" b="1">
                          <a:effectLst/>
                        </a:rPr>
                        <a:t>Simulations</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Computer-based simulations of real-world processes.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dirty="0">
                          <a:effectLst/>
                        </a:rPr>
                        <a:t>Simulating weather patterns to predict future climate changes.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2007242935"/>
                  </a:ext>
                </a:extLst>
              </a:tr>
              <a:tr h="530722">
                <a:tc>
                  <a:txBody>
                    <a:bodyPr/>
                    <a:lstStyle/>
                    <a:p>
                      <a:r>
                        <a:rPr lang="en-AU" sz="1300" b="1">
                          <a:effectLst/>
                        </a:rPr>
                        <a:t>Literature Reviews</a:t>
                      </a:r>
                      <a:endParaRPr lang="en-AU" sz="1300">
                        <a:effectLst/>
                      </a:endParaRP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a:effectLst/>
                        </a:rPr>
                        <a:t>Systematic examination of existing scientific research.</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tc>
                  <a:txBody>
                    <a:bodyPr/>
                    <a:lstStyle/>
                    <a:p>
                      <a:r>
                        <a:rPr lang="en-AU" sz="1300" dirty="0">
                          <a:effectLst/>
                        </a:rPr>
                        <a:t>Reviewing research on the efficacy of electric vehicles.</a:t>
                      </a:r>
                    </a:p>
                  </a:txBody>
                  <a:tcPr marL="84862" marR="84862" marT="42431" marB="42431" anchor="ctr">
                    <a:lnL w="9525" cap="flat" cmpd="sng" algn="ctr">
                      <a:solidFill>
                        <a:srgbClr val="60EAF0"/>
                      </a:solidFill>
                      <a:prstDash val="solid"/>
                      <a:round/>
                      <a:headEnd type="none" w="med" len="med"/>
                      <a:tailEnd type="none" w="med" len="med"/>
                    </a:lnL>
                    <a:lnR w="9525" cap="flat" cmpd="sng" algn="ctr">
                      <a:solidFill>
                        <a:srgbClr val="60EAF0"/>
                      </a:solidFill>
                      <a:prstDash val="solid"/>
                      <a:round/>
                      <a:headEnd type="none" w="med" len="med"/>
                      <a:tailEnd type="none" w="med" len="med"/>
                    </a:lnR>
                    <a:lnT w="9525" cap="flat" cmpd="sng" algn="ctr">
                      <a:solidFill>
                        <a:srgbClr val="60EAF0"/>
                      </a:solidFill>
                      <a:prstDash val="solid"/>
                      <a:round/>
                      <a:headEnd type="none" w="med" len="med"/>
                      <a:tailEnd type="none" w="med" len="med"/>
                    </a:lnT>
                    <a:lnB w="9525" cap="flat" cmpd="sng" algn="ctr">
                      <a:solidFill>
                        <a:srgbClr val="60EAF0"/>
                      </a:solidFill>
                      <a:prstDash val="solid"/>
                      <a:round/>
                      <a:headEnd type="none" w="med" len="med"/>
                      <a:tailEnd type="none" w="med" len="med"/>
                    </a:lnB>
                    <a:noFill/>
                  </a:tcPr>
                </a:tc>
                <a:extLst>
                  <a:ext uri="{0D108BD9-81ED-4DB2-BD59-A6C34878D82A}">
                    <a16:rowId xmlns:a16="http://schemas.microsoft.com/office/drawing/2014/main" val="1135414612"/>
                  </a:ext>
                </a:extLst>
              </a:tr>
            </a:tbl>
          </a:graphicData>
        </a:graphic>
      </p:graphicFrame>
    </p:spTree>
    <p:extLst>
      <p:ext uri="{BB962C8B-B14F-4D97-AF65-F5344CB8AC3E}">
        <p14:creationId xmlns:p14="http://schemas.microsoft.com/office/powerpoint/2010/main" val="20803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2B9BF075-87E8-AC44-1FAF-B90D84ABBC2A}"/>
            </a:ext>
          </a:extLst>
        </p:cNvPr>
        <p:cNvGrpSpPr/>
        <p:nvPr/>
      </p:nvGrpSpPr>
      <p:grpSpPr>
        <a:xfrm>
          <a:off x="0" y="0"/>
          <a:ext cx="0" cy="0"/>
          <a:chOff x="0" y="0"/>
          <a:chExt cx="0" cy="0"/>
        </a:xfrm>
      </p:grpSpPr>
      <p:sp>
        <p:nvSpPr>
          <p:cNvPr id="463" name="Google Shape;463;p3">
            <a:extLst>
              <a:ext uri="{FF2B5EF4-FFF2-40B4-BE49-F238E27FC236}">
                <a16:creationId xmlns:a16="http://schemas.microsoft.com/office/drawing/2014/main" id="{C5EC0E42-3ED8-BE20-B400-92DD5185D58C}"/>
              </a:ext>
            </a:extLst>
          </p:cNvPr>
          <p:cNvSpPr txBox="1">
            <a:spLocks noGrp="1"/>
          </p:cNvSpPr>
          <p:nvPr>
            <p:ph type="body" idx="1"/>
          </p:nvPr>
        </p:nvSpPr>
        <p:spPr>
          <a:xfrm>
            <a:off x="439419" y="1699482"/>
            <a:ext cx="7886700" cy="4351200"/>
          </a:xfrm>
          <a:prstGeom prst="rect">
            <a:avLst/>
          </a:prstGeom>
          <a:noFill/>
          <a:ln>
            <a:noFill/>
          </a:ln>
        </p:spPr>
        <p:txBody>
          <a:bodyPr spcFirstLastPara="1" wrap="square" lIns="91425" tIns="91425" rIns="91425" bIns="91425" anchor="t" anchorCtr="0">
            <a:noAutofit/>
          </a:bodyPr>
          <a:lstStyle/>
          <a:p>
            <a:pPr algn="l"/>
            <a:r>
              <a:rPr lang="en-AU" sz="2400" b="1" i="0" u="none" strike="noStrike" dirty="0">
                <a:solidFill>
                  <a:srgbClr val="000000"/>
                </a:solidFill>
                <a:effectLst/>
                <a:latin typeface="ui-sans-serif"/>
              </a:rPr>
              <a:t>People Do Scientific </a:t>
            </a:r>
            <a:r>
              <a:rPr lang="en-AU" sz="2400" b="1" dirty="0">
                <a:solidFill>
                  <a:srgbClr val="000000"/>
                </a:solidFill>
                <a:latin typeface="ui-sans-serif"/>
              </a:rPr>
              <a:t>investigations as part of society </a:t>
            </a:r>
          </a:p>
          <a:p>
            <a:pPr algn="l"/>
            <a:r>
              <a:rPr lang="en-AU" sz="2400" b="1" i="0" u="none" strike="noStrike" dirty="0">
                <a:solidFill>
                  <a:srgbClr val="000000"/>
                </a:solidFill>
                <a:effectLst/>
                <a:latin typeface="ui-sans-serif"/>
              </a:rPr>
              <a:t>Thomas S. Kuhn’s was a philosopher of science.  His theory was that:</a:t>
            </a:r>
          </a:p>
          <a:p>
            <a:pPr marL="114300" indent="0" algn="l">
              <a:buNone/>
            </a:pPr>
            <a:endParaRPr lang="en-AU" sz="2400" b="0" i="0" u="none" strike="noStrike" dirty="0">
              <a:solidFill>
                <a:srgbClr val="000000"/>
              </a:solidFill>
              <a:effectLst/>
              <a:latin typeface="ui-sans-serif"/>
            </a:endParaRPr>
          </a:p>
          <a:p>
            <a:pPr marL="800100" lvl="1" indent="-342900" algn="l">
              <a:buFont typeface="Wingdings" pitchFamily="2" charset="2"/>
              <a:buChar char="Ø"/>
            </a:pPr>
            <a:r>
              <a:rPr lang="en-AU" sz="2400" b="0" i="0" u="none" strike="noStrike" dirty="0">
                <a:solidFill>
                  <a:srgbClr val="000000"/>
                </a:solidFill>
                <a:effectLst/>
                <a:latin typeface="ui-sans-serif"/>
              </a:rPr>
              <a:t>Scientific progress occurs through paradigm shifts.</a:t>
            </a:r>
          </a:p>
          <a:p>
            <a:pPr marL="800100" lvl="1" indent="-342900" algn="l">
              <a:buFont typeface="Wingdings" pitchFamily="2" charset="2"/>
              <a:buChar char="Ø"/>
            </a:pPr>
            <a:r>
              <a:rPr lang="en-AU" sz="2400" b="0" i="0" u="none" strike="noStrike" dirty="0">
                <a:solidFill>
                  <a:srgbClr val="000000"/>
                </a:solidFill>
                <a:effectLst/>
                <a:latin typeface="ui-sans-serif"/>
              </a:rPr>
              <a:t>Paradigms: Dominant frameworks or sets of beliefs.</a:t>
            </a:r>
          </a:p>
          <a:p>
            <a:pPr marL="800100" lvl="1" indent="-342900" algn="l">
              <a:buFont typeface="Wingdings" pitchFamily="2" charset="2"/>
              <a:buChar char="Ø"/>
            </a:pPr>
            <a:r>
              <a:rPr lang="en-AU" sz="2400" b="0" i="0" u="none" strike="noStrike" dirty="0">
                <a:solidFill>
                  <a:srgbClr val="000000"/>
                </a:solidFill>
                <a:effectLst/>
                <a:latin typeface="ui-sans-serif"/>
              </a:rPr>
              <a:t>Normal science: Periods of working within a paradigm.</a:t>
            </a:r>
          </a:p>
          <a:p>
            <a:pPr marL="800100" lvl="1" indent="-342900" algn="l">
              <a:buFont typeface="Wingdings" pitchFamily="2" charset="2"/>
              <a:buChar char="Ø"/>
            </a:pPr>
            <a:r>
              <a:rPr lang="en-AU" sz="2400" b="0" i="0" u="none" strike="noStrike" dirty="0">
                <a:solidFill>
                  <a:srgbClr val="000000"/>
                </a:solidFill>
                <a:effectLst/>
                <a:latin typeface="ui-sans-serif"/>
              </a:rPr>
              <a:t>Revolutions: Occur when anomalies challenge existing paradigms, leading to new ones.</a:t>
            </a:r>
          </a:p>
          <a:p>
            <a:pPr marL="800100" lvl="1" indent="-342900" algn="l">
              <a:buFont typeface="Wingdings" pitchFamily="2" charset="2"/>
              <a:buChar char="Ø"/>
            </a:pPr>
            <a:endParaRPr lang="en-AU" sz="2400" dirty="0">
              <a:solidFill>
                <a:srgbClr val="000000"/>
              </a:solidFill>
              <a:latin typeface="ui-sans-serif"/>
            </a:endParaRPr>
          </a:p>
          <a:p>
            <a:pPr marL="800100" lvl="1" indent="-342900" algn="l">
              <a:buFont typeface="Wingdings" pitchFamily="2" charset="2"/>
              <a:buChar char="Ø"/>
            </a:pPr>
            <a:r>
              <a:rPr lang="en-AU" sz="2400" b="0" i="0" u="none" strike="noStrike" dirty="0">
                <a:solidFill>
                  <a:srgbClr val="000000"/>
                </a:solidFill>
                <a:effectLst/>
                <a:highlight>
                  <a:srgbClr val="FFFF00"/>
                </a:highlight>
                <a:latin typeface="ui-sans-serif"/>
              </a:rPr>
              <a:t>Any ideas of an example of a scientific revolution? </a:t>
            </a:r>
          </a:p>
          <a:p>
            <a:pPr marL="114300" indent="0">
              <a:buNone/>
            </a:pPr>
            <a:br>
              <a:rPr lang="en-AU" sz="2400" dirty="0"/>
            </a:br>
            <a:endParaRPr lang="en-AU" sz="2400" dirty="0">
              <a:latin typeface="Arial"/>
              <a:ea typeface="Arial"/>
              <a:cs typeface="Arial"/>
              <a:sym typeface="Arial"/>
            </a:endParaRPr>
          </a:p>
        </p:txBody>
      </p:sp>
      <p:sp>
        <p:nvSpPr>
          <p:cNvPr id="462" name="Google Shape;462;p3">
            <a:extLst>
              <a:ext uri="{FF2B5EF4-FFF2-40B4-BE49-F238E27FC236}">
                <a16:creationId xmlns:a16="http://schemas.microsoft.com/office/drawing/2014/main" id="{693C8E07-0837-2853-BEAC-965F9033EB34}"/>
              </a:ext>
            </a:extLst>
          </p:cNvPr>
          <p:cNvSpPr txBox="1">
            <a:spLocks noGrp="1"/>
          </p:cNvSpPr>
          <p:nvPr>
            <p:ph type="title"/>
          </p:nvPr>
        </p:nvSpPr>
        <p:spPr>
          <a:xfrm>
            <a:off x="439419" y="568640"/>
            <a:ext cx="7886700" cy="1325700"/>
          </a:xfrm>
          <a:prstGeom prst="rect">
            <a:avLst/>
          </a:prstGeom>
          <a:noFill/>
          <a:ln>
            <a:noFill/>
          </a:ln>
        </p:spPr>
        <p:txBody>
          <a:bodyPr spcFirstLastPara="1" wrap="square" lIns="91425" tIns="91425" rIns="91425" bIns="91425" anchor="ctr" anchorCtr="0">
            <a:noAutofit/>
          </a:bodyPr>
          <a:lstStyle/>
          <a:p>
            <a:r>
              <a:rPr lang="en-AU" sz="2400" dirty="0">
                <a:solidFill>
                  <a:srgbClr val="0E0E0E"/>
                </a:solidFill>
                <a:effectLst/>
                <a:latin typeface="Arial" panose="020B0604020202020204" pitchFamily="34" charset="0"/>
                <a:cs typeface="Arial" panose="020B0604020202020204" pitchFamily="34" charset="0"/>
              </a:rPr>
              <a:t>Science and society </a:t>
            </a:r>
          </a:p>
        </p:txBody>
      </p:sp>
    </p:spTree>
    <p:extLst>
      <p:ext uri="{BB962C8B-B14F-4D97-AF65-F5344CB8AC3E}">
        <p14:creationId xmlns:p14="http://schemas.microsoft.com/office/powerpoint/2010/main" val="204627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3C5A6F46-9C87-3151-3AB4-036435E42914}"/>
            </a:ext>
          </a:extLst>
        </p:cNvPr>
        <p:cNvGrpSpPr/>
        <p:nvPr/>
      </p:nvGrpSpPr>
      <p:grpSpPr>
        <a:xfrm>
          <a:off x="0" y="0"/>
          <a:ext cx="0" cy="0"/>
          <a:chOff x="0" y="0"/>
          <a:chExt cx="0" cy="0"/>
        </a:xfrm>
      </p:grpSpPr>
      <p:sp>
        <p:nvSpPr>
          <p:cNvPr id="463" name="Google Shape;463;p3">
            <a:extLst>
              <a:ext uri="{FF2B5EF4-FFF2-40B4-BE49-F238E27FC236}">
                <a16:creationId xmlns:a16="http://schemas.microsoft.com/office/drawing/2014/main" id="{1D40F060-A4DF-FBAE-0C11-B2070E275434}"/>
              </a:ext>
            </a:extLst>
          </p:cNvPr>
          <p:cNvSpPr txBox="1">
            <a:spLocks noGrp="1"/>
          </p:cNvSpPr>
          <p:nvPr>
            <p:ph type="body" idx="1"/>
          </p:nvPr>
        </p:nvSpPr>
        <p:spPr>
          <a:xfrm>
            <a:off x="713709" y="1824891"/>
            <a:ext cx="7886700" cy="4745241"/>
          </a:xfrm>
          <a:prstGeom prst="rect">
            <a:avLst/>
          </a:prstGeom>
          <a:noFill/>
          <a:ln>
            <a:noFill/>
          </a:ln>
        </p:spPr>
        <p:txBody>
          <a:bodyPr spcFirstLastPara="1" wrap="square" lIns="91425" tIns="91425" rIns="91425" bIns="91425" anchor="t" anchorCtr="0">
            <a:noAutofit/>
          </a:bodyPr>
          <a:lstStyle/>
          <a:p>
            <a:pPr algn="l"/>
            <a:r>
              <a:rPr lang="en-AU" sz="2400" b="1" i="0" u="none" strike="noStrike" dirty="0">
                <a:effectLst/>
                <a:latin typeface="ui-sans-serif"/>
              </a:rPr>
              <a:t>Curiosity versus Purpose Driven Research</a:t>
            </a:r>
          </a:p>
          <a:p>
            <a:pPr algn="l"/>
            <a:r>
              <a:rPr lang="en-AU" sz="2400" b="0" i="0" u="none" strike="noStrike" dirty="0">
                <a:solidFill>
                  <a:srgbClr val="000000"/>
                </a:solidFill>
                <a:effectLst/>
                <a:latin typeface="ui-sans-serif"/>
              </a:rPr>
              <a:t>In scientific research, the motivations or drivers behind the investigation can vary significantly. </a:t>
            </a:r>
          </a:p>
          <a:p>
            <a:pPr algn="l"/>
            <a:r>
              <a:rPr lang="en-AU" sz="2400" b="0" i="0" u="none" strike="noStrike" dirty="0">
                <a:solidFill>
                  <a:srgbClr val="000000"/>
                </a:solidFill>
                <a:effectLst/>
                <a:latin typeface="ui-sans-serif"/>
              </a:rPr>
              <a:t>Two common categories of research drivers are </a:t>
            </a:r>
            <a:r>
              <a:rPr lang="en-AU" sz="2400" b="1" i="0" u="none" strike="noStrike" dirty="0">
                <a:solidFill>
                  <a:srgbClr val="000000"/>
                </a:solidFill>
                <a:effectLst/>
                <a:latin typeface="ui-sans-serif"/>
              </a:rPr>
              <a:t>curiosity-driven research</a:t>
            </a:r>
            <a:r>
              <a:rPr lang="en-AU" sz="2400" b="0" i="0" u="none" strike="noStrike" dirty="0">
                <a:solidFill>
                  <a:srgbClr val="000000"/>
                </a:solidFill>
                <a:effectLst/>
                <a:latin typeface="ui-sans-serif"/>
              </a:rPr>
              <a:t> and </a:t>
            </a:r>
            <a:r>
              <a:rPr lang="en-AU" sz="2400" b="1" i="0" u="none" strike="noStrike" dirty="0">
                <a:solidFill>
                  <a:srgbClr val="000000"/>
                </a:solidFill>
                <a:effectLst/>
                <a:latin typeface="ui-sans-serif"/>
              </a:rPr>
              <a:t>purpose-driven research</a:t>
            </a:r>
            <a:r>
              <a:rPr lang="en-AU" sz="2400" b="0" i="0" u="none" strike="noStrike" dirty="0">
                <a:solidFill>
                  <a:srgbClr val="000000"/>
                </a:solidFill>
                <a:effectLst/>
                <a:latin typeface="ui-sans-serif"/>
              </a:rPr>
              <a:t> </a:t>
            </a:r>
          </a:p>
          <a:p>
            <a:pPr algn="l"/>
            <a:r>
              <a:rPr lang="en-AU" sz="2400" dirty="0">
                <a:solidFill>
                  <a:srgbClr val="000000"/>
                </a:solidFill>
                <a:latin typeface="ui-sans-serif"/>
                <a:ea typeface="Arial"/>
                <a:cs typeface="Arial"/>
                <a:sym typeface="Arial"/>
              </a:rPr>
              <a:t>Curiosity driven is </a:t>
            </a:r>
            <a:r>
              <a:rPr lang="en-AU" sz="2400" b="0" i="0" u="none" strike="noStrike" dirty="0">
                <a:solidFill>
                  <a:srgbClr val="000000"/>
                </a:solidFill>
                <a:effectLst/>
                <a:latin typeface="ui-sans-serif"/>
              </a:rPr>
              <a:t>conducted for the sake of expanding knowledge and understanding, without necessarily having a specific practical goal in mind.</a:t>
            </a:r>
          </a:p>
          <a:p>
            <a:pPr algn="l"/>
            <a:r>
              <a:rPr lang="en-AU" sz="2400" b="0" i="0" u="none" strike="noStrike" dirty="0">
                <a:solidFill>
                  <a:srgbClr val="000000"/>
                </a:solidFill>
                <a:effectLst/>
                <a:latin typeface="ui-sans-serif"/>
              </a:rPr>
              <a:t>Purpose-driven research is conducted with a specific practical goal or application in mind. </a:t>
            </a:r>
          </a:p>
          <a:p>
            <a:pPr algn="l"/>
            <a:r>
              <a:rPr lang="en-AU" sz="2400" dirty="0">
                <a:solidFill>
                  <a:srgbClr val="000000"/>
                </a:solidFill>
                <a:highlight>
                  <a:srgbClr val="FFFF00"/>
                </a:highlight>
                <a:latin typeface="ui-sans-serif"/>
              </a:rPr>
              <a:t>Which type of research do you think government or business would be most likely to provide funding for?</a:t>
            </a:r>
            <a:endParaRPr lang="en-AU" sz="2400" b="0" i="0" u="none" strike="noStrike" dirty="0">
              <a:solidFill>
                <a:srgbClr val="000000"/>
              </a:solidFill>
              <a:effectLst/>
              <a:highlight>
                <a:srgbClr val="FFFF00"/>
              </a:highlight>
              <a:latin typeface="ui-sans-serif"/>
            </a:endParaRPr>
          </a:p>
          <a:p>
            <a:pPr algn="l"/>
            <a:endParaRPr lang="en-AU" dirty="0">
              <a:latin typeface="Arial"/>
              <a:ea typeface="Arial"/>
              <a:cs typeface="Arial"/>
              <a:sym typeface="Arial"/>
            </a:endParaRPr>
          </a:p>
        </p:txBody>
      </p:sp>
      <p:sp>
        <p:nvSpPr>
          <p:cNvPr id="462" name="Google Shape;462;p3">
            <a:extLst>
              <a:ext uri="{FF2B5EF4-FFF2-40B4-BE49-F238E27FC236}">
                <a16:creationId xmlns:a16="http://schemas.microsoft.com/office/drawing/2014/main" id="{5C4F9823-890D-E044-7349-2FCA8E71E91A}"/>
              </a:ext>
            </a:extLst>
          </p:cNvPr>
          <p:cNvSpPr txBox="1">
            <a:spLocks noGrp="1"/>
          </p:cNvSpPr>
          <p:nvPr>
            <p:ph type="title"/>
          </p:nvPr>
        </p:nvSpPr>
        <p:spPr>
          <a:xfrm>
            <a:off x="543591" y="499192"/>
            <a:ext cx="7886700" cy="1325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1400"/>
              <a:buNone/>
            </a:pPr>
            <a:r>
              <a:rPr lang="en-AU" sz="2400" dirty="0">
                <a:latin typeface="Arial" panose="020B0604020202020204" pitchFamily="34" charset="0"/>
                <a:cs typeface="Arial" panose="020B0604020202020204" pitchFamily="34" charset="0"/>
              </a:rPr>
              <a:t>Two contrasting approaches to investigation</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42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07" y="522286"/>
            <a:ext cx="7886699" cy="1325563"/>
          </a:xfrm>
        </p:spPr>
        <p:txBody>
          <a:bodyPr/>
          <a:lstStyle/>
          <a:p>
            <a:r>
              <a:rPr lang="en-AU" sz="2400" b="1" dirty="0">
                <a:latin typeface="Arial" panose="020B0604020202020204" pitchFamily="34" charset="0"/>
                <a:cs typeface="Arial" panose="020B0604020202020204" pitchFamily="34" charset="0"/>
              </a:rPr>
              <a:t>The Research Lifecycle</a:t>
            </a:r>
          </a:p>
        </p:txBody>
      </p:sp>
      <p:sp>
        <p:nvSpPr>
          <p:cNvPr id="3" name="Content Placeholder 2"/>
          <p:cNvSpPr>
            <a:spLocks noGrp="1"/>
          </p:cNvSpPr>
          <p:nvPr>
            <p:ph idx="1"/>
          </p:nvPr>
        </p:nvSpPr>
        <p:spPr>
          <a:xfrm>
            <a:off x="524480" y="1384861"/>
            <a:ext cx="7886699" cy="4950853"/>
          </a:xfrm>
        </p:spPr>
        <p:txBody>
          <a:bodyPr/>
          <a:lstStyle/>
          <a:p>
            <a:pPr marL="114300" indent="0">
              <a:buNone/>
            </a:pPr>
            <a:r>
              <a:rPr lang="en-AU" sz="2400" b="0" i="0" u="none" strike="noStrike" dirty="0">
                <a:solidFill>
                  <a:srgbClr val="000000"/>
                </a:solidFill>
                <a:effectLst/>
                <a:latin typeface="ui-sans-serif"/>
              </a:rPr>
              <a:t>In a traditional scientific investigation, the research process follows a linear sequence of well-defined steps.</a:t>
            </a:r>
            <a:endParaRPr lang="en-AU" sz="2400" dirty="0">
              <a:solidFill>
                <a:srgbClr val="000000"/>
              </a:solidFill>
              <a:latin typeface="ui-sans-serif"/>
              <a:cs typeface="Arial" panose="020B0604020202020204" pitchFamily="34" charset="0"/>
            </a:endParaRPr>
          </a:p>
          <a:p>
            <a:pPr marL="114300" indent="0" algn="l">
              <a:buNone/>
            </a:pPr>
            <a:r>
              <a:rPr lang="en-AU" sz="2400" b="1" i="0" u="none" strike="noStrike" dirty="0">
                <a:effectLst/>
                <a:latin typeface="ui-sans-serif"/>
              </a:rPr>
              <a:t>1. Observation and Questioning</a:t>
            </a:r>
          </a:p>
          <a:p>
            <a:pPr marL="114300" indent="0" algn="l">
              <a:buNone/>
            </a:pPr>
            <a:r>
              <a:rPr lang="en-AU" sz="2400" b="1" i="0" u="none" strike="noStrike" dirty="0">
                <a:effectLst/>
                <a:latin typeface="ui-sans-serif"/>
              </a:rPr>
              <a:t>2. Literature Review</a:t>
            </a:r>
          </a:p>
          <a:p>
            <a:pPr marL="114300" indent="0" algn="l">
              <a:buNone/>
            </a:pPr>
            <a:r>
              <a:rPr lang="en-AU" sz="2400" b="1" i="0" u="none" strike="noStrike" dirty="0">
                <a:effectLst/>
                <a:latin typeface="ui-sans-serif"/>
              </a:rPr>
              <a:t>3. Hypothesis Formation – what do we think is going on?</a:t>
            </a:r>
          </a:p>
          <a:p>
            <a:pPr marL="114300" indent="0">
              <a:buNone/>
            </a:pPr>
            <a:r>
              <a:rPr lang="en-AU" sz="2400" b="1" i="0" u="none" strike="noStrike" dirty="0">
                <a:effectLst/>
                <a:latin typeface="ui-sans-serif"/>
              </a:rPr>
              <a:t>4. Experimentation – to test the hypothesis</a:t>
            </a:r>
          </a:p>
          <a:p>
            <a:pPr marL="114300" indent="0" algn="l">
              <a:buNone/>
            </a:pPr>
            <a:r>
              <a:rPr lang="en-AU" sz="2400" b="1" i="0" u="none" strike="noStrike" dirty="0">
                <a:effectLst/>
                <a:latin typeface="ui-sans-serif"/>
              </a:rPr>
              <a:t>5. Data Collection and Analysis</a:t>
            </a:r>
          </a:p>
          <a:p>
            <a:pPr marL="114300" indent="0">
              <a:buNone/>
            </a:pPr>
            <a:r>
              <a:rPr lang="en-AU" sz="2400" b="1" i="0" u="none" strike="noStrike" dirty="0">
                <a:effectLst/>
                <a:latin typeface="ui-sans-serif"/>
              </a:rPr>
              <a:t>6. Conclusion and Interpretation</a:t>
            </a:r>
          </a:p>
          <a:p>
            <a:pPr marL="114300" indent="0">
              <a:buNone/>
            </a:pPr>
            <a:r>
              <a:rPr lang="en-AU" sz="2400" b="1" i="0" u="none" strike="noStrike" dirty="0">
                <a:effectLst/>
                <a:latin typeface="ui-sans-serif"/>
              </a:rPr>
              <a:t>7. Peer Review and Publication</a:t>
            </a:r>
          </a:p>
          <a:p>
            <a:pPr marL="114300" indent="0">
              <a:buNone/>
            </a:pPr>
            <a:r>
              <a:rPr lang="en-AU" sz="2400" b="1" i="0" u="none" strike="noStrike" dirty="0">
                <a:effectLst/>
                <a:latin typeface="ui-sans-serif"/>
              </a:rPr>
              <a:t>8. Replication and Validation</a:t>
            </a:r>
            <a:br>
              <a:rPr lang="en-AU" sz="2400" dirty="0"/>
            </a:br>
            <a:br>
              <a:rPr lang="en-AU" sz="2400" dirty="0"/>
            </a:br>
            <a:br>
              <a:rPr lang="en-AU" dirty="0"/>
            </a:br>
            <a:r>
              <a:rPr lang="en-AU" sz="2400" i="1" dirty="0"/>
              <a:t>More detail is in the link I will provide</a:t>
            </a:r>
            <a:br>
              <a:rPr lang="en-AU" sz="2400" i="1" dirty="0"/>
            </a:br>
            <a:endParaRPr sz="2400" i="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68EB2-4C4A-D6A0-7D05-918878381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4643F-CAA7-AF23-9D35-36C7E4FE01CC}"/>
              </a:ext>
            </a:extLst>
          </p:cNvPr>
          <p:cNvSpPr>
            <a:spLocks noGrp="1"/>
          </p:cNvSpPr>
          <p:nvPr>
            <p:ph type="title"/>
          </p:nvPr>
        </p:nvSpPr>
        <p:spPr>
          <a:xfrm>
            <a:off x="420307" y="522286"/>
            <a:ext cx="7886699" cy="1325563"/>
          </a:xfrm>
        </p:spPr>
        <p:txBody>
          <a:bodyPr/>
          <a:lstStyle/>
          <a:p>
            <a:r>
              <a:rPr lang="en-AU" sz="2400" dirty="0">
                <a:latin typeface="Arial" panose="020B0604020202020204" pitchFamily="34" charset="0"/>
                <a:cs typeface="Arial" panose="020B0604020202020204" pitchFamily="34" charset="0"/>
              </a:rPr>
              <a:t>But things can be more messy in real life</a:t>
            </a:r>
          </a:p>
        </p:txBody>
      </p:sp>
      <p:sp>
        <p:nvSpPr>
          <p:cNvPr id="3" name="Content Placeholder 2">
            <a:extLst>
              <a:ext uri="{FF2B5EF4-FFF2-40B4-BE49-F238E27FC236}">
                <a16:creationId xmlns:a16="http://schemas.microsoft.com/office/drawing/2014/main" id="{D03C7432-7841-D249-4DDE-45BF4E824328}"/>
              </a:ext>
            </a:extLst>
          </p:cNvPr>
          <p:cNvSpPr>
            <a:spLocks noGrp="1"/>
          </p:cNvSpPr>
          <p:nvPr>
            <p:ph idx="1"/>
          </p:nvPr>
        </p:nvSpPr>
        <p:spPr>
          <a:xfrm>
            <a:off x="524480" y="1384861"/>
            <a:ext cx="7886699" cy="4950853"/>
          </a:xfrm>
        </p:spPr>
        <p:txBody>
          <a:bodyPr/>
          <a:lstStyle/>
          <a:p>
            <a:pPr marL="114300" indent="0" algn="l">
              <a:buNone/>
            </a:pPr>
            <a:r>
              <a:rPr lang="en-AU" sz="2400" b="1" i="0" u="none" strike="noStrike" dirty="0">
                <a:solidFill>
                  <a:srgbClr val="000000"/>
                </a:solidFill>
                <a:effectLst/>
                <a:latin typeface="ui-sans-serif"/>
              </a:rPr>
              <a:t>Research and investigation can go back and forth i.e. be iterative </a:t>
            </a:r>
          </a:p>
          <a:p>
            <a:pPr algn="l">
              <a:buFont typeface="+mj-lt"/>
              <a:buAutoNum type="arabicPeriod"/>
            </a:pPr>
            <a:r>
              <a:rPr lang="en-AU" b="1" i="0" u="none" strike="noStrike" dirty="0">
                <a:solidFill>
                  <a:srgbClr val="000000"/>
                </a:solidFill>
                <a:effectLst/>
                <a:latin typeface="ui-sans-serif"/>
              </a:rPr>
              <a:t>Exploratory Phase (Messy Start)</a:t>
            </a:r>
            <a:endParaRPr lang="en-AU" b="0" i="0" u="none" strike="noStrike" dirty="0">
              <a:solidFill>
                <a:srgbClr val="000000"/>
              </a:solidFill>
              <a:effectLst/>
              <a:latin typeface="ui-sans-serif"/>
            </a:endParaRPr>
          </a:p>
          <a:p>
            <a:pPr marL="457200" lvl="1" indent="0" algn="l">
              <a:buNone/>
            </a:pPr>
            <a:r>
              <a:rPr lang="en-AU" b="0" i="0" u="none" strike="noStrike" dirty="0">
                <a:solidFill>
                  <a:srgbClr val="000000"/>
                </a:solidFill>
                <a:effectLst/>
                <a:latin typeface="ui-sans-serif"/>
              </a:rPr>
              <a:t>In the early stages, the researcher starts with open-ended observations and broad questions. Informal exploratory experiments or initial data collection are common, with quick iterations as new insights emerge.</a:t>
            </a:r>
          </a:p>
          <a:p>
            <a:pPr algn="l">
              <a:buFont typeface="+mj-lt"/>
              <a:buAutoNum type="arabicPeriod"/>
            </a:pPr>
            <a:r>
              <a:rPr lang="en-AU" b="1" i="0" u="none" strike="noStrike" dirty="0">
                <a:solidFill>
                  <a:srgbClr val="000000"/>
                </a:solidFill>
                <a:effectLst/>
                <a:latin typeface="ui-sans-serif"/>
              </a:rPr>
              <a:t>Early Data Gathering and Refinement</a:t>
            </a:r>
            <a:endParaRPr lang="en-AU" b="0" i="0" u="none" strike="noStrike" dirty="0">
              <a:solidFill>
                <a:srgbClr val="000000"/>
              </a:solidFill>
              <a:effectLst/>
              <a:latin typeface="ui-sans-serif"/>
            </a:endParaRPr>
          </a:p>
          <a:p>
            <a:pPr marL="457200" lvl="1" indent="0" algn="l">
              <a:buNone/>
            </a:pPr>
            <a:r>
              <a:rPr lang="en-AU" b="0" i="0" u="none" strike="noStrike" dirty="0">
                <a:solidFill>
                  <a:srgbClr val="000000"/>
                </a:solidFill>
                <a:effectLst/>
                <a:latin typeface="ui-sans-serif"/>
              </a:rPr>
              <a:t>As preliminary data is gathered, hypotheses are refined, and adjustments are made based on early results. The investigation often loops through this phase several times.</a:t>
            </a:r>
          </a:p>
          <a:p>
            <a:pPr algn="l">
              <a:buFont typeface="+mj-lt"/>
              <a:buAutoNum type="arabicPeriod"/>
            </a:pPr>
            <a:r>
              <a:rPr lang="en-AU" b="1" i="0" u="none" strike="noStrike" dirty="0">
                <a:solidFill>
                  <a:srgbClr val="000000"/>
                </a:solidFill>
                <a:effectLst/>
                <a:latin typeface="ui-sans-serif"/>
              </a:rPr>
              <a:t>Emergence of Patterns or Key Insights</a:t>
            </a:r>
            <a:endParaRPr lang="en-AU" b="0" i="0" u="none" strike="noStrike" dirty="0">
              <a:solidFill>
                <a:srgbClr val="000000"/>
              </a:solidFill>
              <a:effectLst/>
              <a:latin typeface="ui-sans-serif"/>
            </a:endParaRPr>
          </a:p>
          <a:p>
            <a:pPr marL="457200" lvl="1" indent="0" algn="l">
              <a:buNone/>
            </a:pPr>
            <a:r>
              <a:rPr lang="en-AU" b="0" i="0" u="none" strike="noStrike" dirty="0">
                <a:solidFill>
                  <a:srgbClr val="000000"/>
                </a:solidFill>
                <a:effectLst/>
                <a:latin typeface="ui-sans-serif"/>
              </a:rPr>
              <a:t>Once key insights or patterns are identified, the investigation shifts to a more formal process. A clearer hypothesis is articulated, and formal experiments are planned.</a:t>
            </a:r>
          </a:p>
          <a:p>
            <a:pPr algn="l">
              <a:buFont typeface="+mj-lt"/>
              <a:buAutoNum type="arabicPeriod"/>
            </a:pPr>
            <a:r>
              <a:rPr lang="en-AU" b="1" i="0" u="none" strike="noStrike" dirty="0">
                <a:solidFill>
                  <a:srgbClr val="000000"/>
                </a:solidFill>
                <a:effectLst/>
                <a:latin typeface="ui-sans-serif"/>
              </a:rPr>
              <a:t>Formalization and Structured Investigation</a:t>
            </a:r>
            <a:endParaRPr lang="en-AU" b="0" i="0" u="none" strike="noStrike" dirty="0">
              <a:solidFill>
                <a:srgbClr val="000000"/>
              </a:solidFill>
              <a:effectLst/>
              <a:latin typeface="ui-sans-serif"/>
            </a:endParaRPr>
          </a:p>
          <a:p>
            <a:pPr marL="457200" lvl="1" indent="0" algn="l">
              <a:buNone/>
            </a:pPr>
            <a:r>
              <a:rPr lang="en-AU" b="0" i="0" u="none" strike="noStrike" dirty="0">
                <a:solidFill>
                  <a:srgbClr val="000000"/>
                </a:solidFill>
                <a:effectLst/>
                <a:latin typeface="ui-sans-serif"/>
              </a:rPr>
              <a:t>With a refined hypothesis, the research becomes more structured. Experiments are designed with proper controls, and data collection follows a systematic approach.</a:t>
            </a:r>
          </a:p>
          <a:p>
            <a:pPr marL="114300" indent="0">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33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6D65B-82F4-8B1F-FEC0-42B46DFB5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78493-92B3-75CB-3778-9DE9C1920865}"/>
              </a:ext>
            </a:extLst>
          </p:cNvPr>
          <p:cNvSpPr>
            <a:spLocks noGrp="1"/>
          </p:cNvSpPr>
          <p:nvPr>
            <p:ph type="title"/>
          </p:nvPr>
        </p:nvSpPr>
        <p:spPr>
          <a:xfrm>
            <a:off x="420307" y="522286"/>
            <a:ext cx="7886699" cy="1325563"/>
          </a:xfrm>
        </p:spPr>
        <p:txBody>
          <a:bodyPr/>
          <a:lstStyle/>
          <a:p>
            <a:r>
              <a:rPr lang="en-AU" sz="2400" dirty="0">
                <a:latin typeface="Arial" panose="020B0604020202020204" pitchFamily="34" charset="0"/>
                <a:cs typeface="Arial" panose="020B0604020202020204" pitchFamily="34" charset="0"/>
              </a:rPr>
              <a:t>Peptic ulcer case study - video </a:t>
            </a:r>
          </a:p>
        </p:txBody>
      </p:sp>
      <p:sp>
        <p:nvSpPr>
          <p:cNvPr id="4" name="Text Placeholder 3">
            <a:extLst>
              <a:ext uri="{FF2B5EF4-FFF2-40B4-BE49-F238E27FC236}">
                <a16:creationId xmlns:a16="http://schemas.microsoft.com/office/drawing/2014/main" id="{825DE791-DAD3-7DED-2947-D1A1EE3F0F5E}"/>
              </a:ext>
            </a:extLst>
          </p:cNvPr>
          <p:cNvSpPr>
            <a:spLocks noGrp="1"/>
          </p:cNvSpPr>
          <p:nvPr>
            <p:ph type="body" idx="1"/>
          </p:nvPr>
        </p:nvSpPr>
        <p:spPr>
          <a:xfrm>
            <a:off x="1108590" y="4208038"/>
            <a:ext cx="7198416" cy="1049948"/>
          </a:xfrm>
        </p:spPr>
        <p:txBody>
          <a:bodyPr/>
          <a:lstStyle/>
          <a:p>
            <a:pPr marL="114300" indent="0">
              <a:buNone/>
            </a:pPr>
            <a:r>
              <a:rPr lang="en-AU" sz="2400" b="0" i="0" dirty="0">
                <a:solidFill>
                  <a:srgbClr val="001D35"/>
                </a:solidFill>
                <a:effectLst/>
                <a:latin typeface="Google Sans"/>
              </a:rPr>
              <a:t>Australians, Barry J. Marshall and J. Robin Warren were awarded the </a:t>
            </a:r>
            <a:r>
              <a:rPr lang="en-AU" sz="2400" dirty="0"/>
              <a:t>2005 Nobel Prize in Physiology or Medicine</a:t>
            </a:r>
            <a:r>
              <a:rPr lang="en-AU" sz="2400" b="0" i="0" dirty="0">
                <a:solidFill>
                  <a:srgbClr val="001D35"/>
                </a:solidFill>
                <a:effectLst/>
                <a:latin typeface="Google Sans"/>
              </a:rPr>
              <a:t> for their discovery of the bacterium Helicobacter pylori and its role in gastritis and peptic ulcer disease. When they started work in 1981 it was widely believed that these ulcers were caused by stress. Instead, they proved bacteria was the cause. </a:t>
            </a:r>
            <a:endParaRPr lang="en-US" sz="2400" dirty="0"/>
          </a:p>
        </p:txBody>
      </p:sp>
      <p:pic>
        <p:nvPicPr>
          <p:cNvPr id="3077" name="Picture 5" descr="Australian Nobel Prize winner has his ...">
            <a:extLst>
              <a:ext uri="{FF2B5EF4-FFF2-40B4-BE49-F238E27FC236}">
                <a16:creationId xmlns:a16="http://schemas.microsoft.com/office/drawing/2014/main" id="{B7478F0D-A15E-C20C-4233-770A2603E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247" y="1600014"/>
            <a:ext cx="3256787" cy="26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8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A13A-341B-DEC6-7990-3AFB8472E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38766-9EA7-CEC0-8BBF-FC6A6F06F792}"/>
              </a:ext>
            </a:extLst>
          </p:cNvPr>
          <p:cNvSpPr>
            <a:spLocks noGrp="1"/>
          </p:cNvSpPr>
          <p:nvPr>
            <p:ph type="title"/>
          </p:nvPr>
        </p:nvSpPr>
        <p:spPr>
          <a:xfrm>
            <a:off x="420307" y="580160"/>
            <a:ext cx="7886699" cy="1325563"/>
          </a:xfrm>
        </p:spPr>
        <p:txBody>
          <a:bodyPr/>
          <a:lstStyle/>
          <a:p>
            <a:r>
              <a:rPr lang="en-AU" sz="2400" dirty="0">
                <a:latin typeface="Arial" panose="020B0604020202020204" pitchFamily="34" charset="0"/>
                <a:cs typeface="Arial" panose="020B0604020202020204" pitchFamily="34" charset="0"/>
              </a:rPr>
              <a:t>Class review</a:t>
            </a:r>
          </a:p>
        </p:txBody>
      </p:sp>
      <p:sp>
        <p:nvSpPr>
          <p:cNvPr id="3" name="Content Placeholder 2">
            <a:extLst>
              <a:ext uri="{FF2B5EF4-FFF2-40B4-BE49-F238E27FC236}">
                <a16:creationId xmlns:a16="http://schemas.microsoft.com/office/drawing/2014/main" id="{B4B20A8F-DCE8-AE32-4813-E9DA04C0CD84}"/>
              </a:ext>
            </a:extLst>
          </p:cNvPr>
          <p:cNvSpPr>
            <a:spLocks noGrp="1"/>
          </p:cNvSpPr>
          <p:nvPr>
            <p:ph idx="1"/>
          </p:nvPr>
        </p:nvSpPr>
        <p:spPr>
          <a:xfrm>
            <a:off x="524480" y="1384861"/>
            <a:ext cx="7886699" cy="4892979"/>
          </a:xfrm>
        </p:spPr>
        <p:txBody>
          <a:bodyPr/>
          <a:lstStyle/>
          <a:p>
            <a:r>
              <a:rPr lang="en-AU" sz="2800" dirty="0">
                <a:solidFill>
                  <a:srgbClr val="7030A0"/>
                </a:solidFill>
                <a:latin typeface="Arial" panose="020B0604020202020204" pitchFamily="34" charset="0"/>
                <a:cs typeface="Arial" panose="020B0604020202020204" pitchFamily="34" charset="0"/>
              </a:rPr>
              <a:t>Was this more curiosity or purpose driven research?</a:t>
            </a:r>
            <a:r>
              <a:rPr lang="en-AU" sz="2800" dirty="0">
                <a:latin typeface="Arial" panose="020B0604020202020204" pitchFamily="34" charset="0"/>
                <a:cs typeface="Arial" panose="020B0604020202020204" pitchFamily="34" charset="0"/>
              </a:rPr>
              <a:t> </a:t>
            </a:r>
          </a:p>
          <a:p>
            <a:pPr>
              <a:buFont typeface="Wingdings" pitchFamily="2" charset="2"/>
              <a:buChar char="Ø"/>
            </a:pPr>
            <a:r>
              <a:rPr lang="en-AU" sz="2400" dirty="0">
                <a:latin typeface="Arial" panose="020B0604020202020204" pitchFamily="34" charset="0"/>
                <a:cs typeface="Arial" panose="020B0604020202020204" pitchFamily="34" charset="0"/>
              </a:rPr>
              <a:t>Note that the researchers originally noted that “</a:t>
            </a:r>
            <a:r>
              <a:rPr lang="en-AU" sz="2400" b="0" i="0" u="none" strike="noStrike" dirty="0">
                <a:solidFill>
                  <a:srgbClr val="000000"/>
                </a:solidFill>
                <a:effectLst/>
                <a:latin typeface="ui-sans-serif"/>
              </a:rPr>
              <a:t>Common sense dictated that </a:t>
            </a:r>
            <a:r>
              <a:rPr lang="en-AU" sz="2400" b="1" i="0" u="none" strike="noStrike" dirty="0">
                <a:solidFill>
                  <a:srgbClr val="000000"/>
                </a:solidFill>
                <a:effectLst/>
                <a:latin typeface="ui-sans-serif"/>
              </a:rPr>
              <a:t>bacteria couldn’t survive in such acidic conditions</a:t>
            </a:r>
            <a:r>
              <a:rPr lang="en-AU" sz="2400" b="0" i="0" u="none" strike="noStrike" dirty="0">
                <a:solidFill>
                  <a:srgbClr val="000000"/>
                </a:solidFill>
                <a:effectLst/>
                <a:latin typeface="ui-sans-serif"/>
              </a:rPr>
              <a:t>. But Dr. Warren and I started a collaboration in 1981 to find out more.”</a:t>
            </a:r>
          </a:p>
          <a:p>
            <a:pPr>
              <a:buFont typeface="Arial" panose="020B0604020202020204" pitchFamily="34" charset="0"/>
              <a:buChar char="•"/>
            </a:pPr>
            <a:r>
              <a:rPr lang="en-AU" sz="2800" dirty="0">
                <a:solidFill>
                  <a:srgbClr val="7030A0"/>
                </a:solidFill>
                <a:latin typeface="ui-sans-serif"/>
                <a:cs typeface="Arial" panose="020B0604020202020204" pitchFamily="34" charset="0"/>
              </a:rPr>
              <a:t>Why do you think the researchers struggled to have their findings accepted?</a:t>
            </a:r>
          </a:p>
          <a:p>
            <a:pPr>
              <a:buFont typeface="Arial" panose="020B0604020202020204" pitchFamily="34" charset="0"/>
              <a:buChar char="•"/>
            </a:pPr>
            <a:r>
              <a:rPr lang="en-AU" sz="2800" dirty="0">
                <a:solidFill>
                  <a:srgbClr val="7030A0"/>
                </a:solidFill>
                <a:latin typeface="ui-sans-serif"/>
                <a:cs typeface="Arial" panose="020B0604020202020204" pitchFamily="34" charset="0"/>
              </a:rPr>
              <a:t>Why did they do a test on themselves? </a:t>
            </a:r>
          </a:p>
          <a:p>
            <a:pPr>
              <a:buFont typeface="Arial" panose="020B0604020202020204" pitchFamily="34" charset="0"/>
              <a:buChar char="•"/>
            </a:pPr>
            <a:r>
              <a:rPr lang="en-AU" sz="2800" dirty="0">
                <a:solidFill>
                  <a:srgbClr val="7030A0"/>
                </a:solidFill>
                <a:latin typeface="ui-sans-serif"/>
                <a:cs typeface="Arial" panose="020B0604020202020204" pitchFamily="34" charset="0"/>
              </a:rPr>
              <a:t>How did big business become involved in a treatment? </a:t>
            </a:r>
            <a:endParaRPr lang="en-AU" sz="2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5990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15297</TotalTime>
  <Words>809</Words>
  <Application>Microsoft Macintosh PowerPoint</Application>
  <PresentationFormat>On-screen Show (4:3)</PresentationFormat>
  <Paragraphs>93</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ui-sans-serif</vt:lpstr>
      <vt:lpstr>Georgia</vt:lpstr>
      <vt:lpstr>Calibri</vt:lpstr>
      <vt:lpstr>Wingdings</vt:lpstr>
      <vt:lpstr>Google Sans</vt:lpstr>
      <vt:lpstr>Office Theme</vt:lpstr>
      <vt:lpstr>Investigating Science  A Case Study: Marshall &amp; Warren</vt:lpstr>
      <vt:lpstr>Scientific Investigation</vt:lpstr>
      <vt:lpstr>There are different types of scientific investigation</vt:lpstr>
      <vt:lpstr>Science and society </vt:lpstr>
      <vt:lpstr>Two contrasting approaches to investigation</vt:lpstr>
      <vt:lpstr>The Research Lifecycle</vt:lpstr>
      <vt:lpstr>But things can be more messy in real life</vt:lpstr>
      <vt:lpstr>Peptic ulcer case study - video </vt:lpstr>
      <vt:lpstr>Class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Philip Haynes</cp:lastModifiedBy>
  <cp:revision>44</cp:revision>
  <dcterms:modified xsi:type="dcterms:W3CDTF">2024-10-13T22:03:00Z</dcterms:modified>
</cp:coreProperties>
</file>