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468" r:id="rId3"/>
    <p:sldId id="469" r:id="rId4"/>
    <p:sldId id="484" r:id="rId5"/>
    <p:sldId id="483" r:id="rId6"/>
    <p:sldId id="485" r:id="rId7"/>
    <p:sldId id="475" r:id="rId8"/>
    <p:sldId id="486" r:id="rId9"/>
    <p:sldId id="487" r:id="rId10"/>
  </p:sldIdLst>
  <p:sldSz cx="9144000" cy="6858000" type="screen4x3"/>
  <p:notesSz cx="7099300" cy="10234613"/>
  <p:embeddedFontLst>
    <p:embeddedFont>
      <p:font typeface="Georgia" panose="02040502050405020303" pitchFamily="18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13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gUMieUtLXVKvSm+80mqJWTmTBh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57"/>
    <p:restoredTop sz="94658"/>
  </p:normalViewPr>
  <p:slideViewPr>
    <p:cSldViewPr snapToGrid="0">
      <p:cViewPr varScale="1">
        <p:scale>
          <a:sx n="120" d="100"/>
          <a:sy n="120" d="100"/>
        </p:scale>
        <p:origin x="736" y="-128"/>
      </p:cViewPr>
      <p:guideLst>
        <p:guide orient="horz" pos="913"/>
        <p:guide pos="56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AU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1" name="Google Shape;441;p1:notes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:notes"/>
          <p:cNvSpPr txBox="1">
            <a:spLocks noGrp="1"/>
          </p:cNvSpPr>
          <p:nvPr>
            <p:ph type="sldNum" idx="12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>
          <a:extLst>
            <a:ext uri="{FF2B5EF4-FFF2-40B4-BE49-F238E27FC236}">
              <a16:creationId xmlns:a16="http://schemas.microsoft.com/office/drawing/2014/main" id="{EDF49D2D-1419-2E4D-0005-B4AD433EE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:notes">
            <a:extLst>
              <a:ext uri="{FF2B5EF4-FFF2-40B4-BE49-F238E27FC236}">
                <a16:creationId xmlns:a16="http://schemas.microsoft.com/office/drawing/2014/main" id="{553C6CC2-0343-A9B3-22DF-20417D6DE7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p3:notes">
            <a:extLst>
              <a:ext uri="{FF2B5EF4-FFF2-40B4-BE49-F238E27FC236}">
                <a16:creationId xmlns:a16="http://schemas.microsoft.com/office/drawing/2014/main" id="{6701B9F3-F925-C2B8-E50E-EF96C68AED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0" name="Google Shape;460;p3:notes">
            <a:extLst>
              <a:ext uri="{FF2B5EF4-FFF2-40B4-BE49-F238E27FC236}">
                <a16:creationId xmlns:a16="http://schemas.microsoft.com/office/drawing/2014/main" id="{DABA3DAD-BF85-8C41-B37E-4F97BF1DD0E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AU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6542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>
          <a:extLst>
            <a:ext uri="{FF2B5EF4-FFF2-40B4-BE49-F238E27FC236}">
              <a16:creationId xmlns:a16="http://schemas.microsoft.com/office/drawing/2014/main" id="{F0207C47-BA02-31BD-8C66-6F0CA3AE3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:notes">
            <a:extLst>
              <a:ext uri="{FF2B5EF4-FFF2-40B4-BE49-F238E27FC236}">
                <a16:creationId xmlns:a16="http://schemas.microsoft.com/office/drawing/2014/main" id="{1DF1638E-E900-A1BC-B4AA-755D219E27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p3:notes">
            <a:extLst>
              <a:ext uri="{FF2B5EF4-FFF2-40B4-BE49-F238E27FC236}">
                <a16:creationId xmlns:a16="http://schemas.microsoft.com/office/drawing/2014/main" id="{CCE8D1BA-55DF-5336-D8E5-75F58DE52A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0" name="Google Shape;460;p3:notes">
            <a:extLst>
              <a:ext uri="{FF2B5EF4-FFF2-40B4-BE49-F238E27FC236}">
                <a16:creationId xmlns:a16="http://schemas.microsoft.com/office/drawing/2014/main" id="{E4D7E691-D3CF-647B-AEDE-9F0948E5F2F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A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4655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>
          <a:extLst>
            <a:ext uri="{FF2B5EF4-FFF2-40B4-BE49-F238E27FC236}">
              <a16:creationId xmlns:a16="http://schemas.microsoft.com/office/drawing/2014/main" id="{C9577C51-76BE-A04E-7542-0BAD95E88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:notes">
            <a:extLst>
              <a:ext uri="{FF2B5EF4-FFF2-40B4-BE49-F238E27FC236}">
                <a16:creationId xmlns:a16="http://schemas.microsoft.com/office/drawing/2014/main" id="{4D7E8F8A-C88D-B219-8099-3413A0BB60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p3:notes">
            <a:extLst>
              <a:ext uri="{FF2B5EF4-FFF2-40B4-BE49-F238E27FC236}">
                <a16:creationId xmlns:a16="http://schemas.microsoft.com/office/drawing/2014/main" id="{76E30F73-1ACC-E887-1EC8-89E58ADA7D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0" name="Google Shape;460;p3:notes">
            <a:extLst>
              <a:ext uri="{FF2B5EF4-FFF2-40B4-BE49-F238E27FC236}">
                <a16:creationId xmlns:a16="http://schemas.microsoft.com/office/drawing/2014/main" id="{47194083-7117-888A-6C80-9AEEE169454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AU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334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>
          <a:extLst>
            <a:ext uri="{FF2B5EF4-FFF2-40B4-BE49-F238E27FC236}">
              <a16:creationId xmlns:a16="http://schemas.microsoft.com/office/drawing/2014/main" id="{D8AA1FF9-298B-10E8-7A16-7AB2D8FD4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:notes">
            <a:extLst>
              <a:ext uri="{FF2B5EF4-FFF2-40B4-BE49-F238E27FC236}">
                <a16:creationId xmlns:a16="http://schemas.microsoft.com/office/drawing/2014/main" id="{4665A2CE-7DFD-2CF6-2690-42B8CE8F07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p3:notes">
            <a:extLst>
              <a:ext uri="{FF2B5EF4-FFF2-40B4-BE49-F238E27FC236}">
                <a16:creationId xmlns:a16="http://schemas.microsoft.com/office/drawing/2014/main" id="{0217BCC8-2676-0823-484B-10F1AA0AA8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0" name="Google Shape;460;p3:notes">
            <a:extLst>
              <a:ext uri="{FF2B5EF4-FFF2-40B4-BE49-F238E27FC236}">
                <a16:creationId xmlns:a16="http://schemas.microsoft.com/office/drawing/2014/main" id="{9962CD9D-0B83-B63E-AF9D-898BC5CB258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AU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59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>
          <a:extLst>
            <a:ext uri="{FF2B5EF4-FFF2-40B4-BE49-F238E27FC236}">
              <a16:creationId xmlns:a16="http://schemas.microsoft.com/office/drawing/2014/main" id="{425BD582-D5AA-51FD-21A6-D216428EE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:notes">
            <a:extLst>
              <a:ext uri="{FF2B5EF4-FFF2-40B4-BE49-F238E27FC236}">
                <a16:creationId xmlns:a16="http://schemas.microsoft.com/office/drawing/2014/main" id="{0B90E7F2-1642-3CE4-402E-8D3F9BF46A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p3:notes">
            <a:extLst>
              <a:ext uri="{FF2B5EF4-FFF2-40B4-BE49-F238E27FC236}">
                <a16:creationId xmlns:a16="http://schemas.microsoft.com/office/drawing/2014/main" id="{B13F4676-78E2-C770-948F-92348D9FD3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0" name="Google Shape;460;p3:notes">
            <a:extLst>
              <a:ext uri="{FF2B5EF4-FFF2-40B4-BE49-F238E27FC236}">
                <a16:creationId xmlns:a16="http://schemas.microsoft.com/office/drawing/2014/main" id="{88DAD9E1-1D77-6F31-4D64-0385E29517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AU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4689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>
          <a:extLst>
            <a:ext uri="{FF2B5EF4-FFF2-40B4-BE49-F238E27FC236}">
              <a16:creationId xmlns:a16="http://schemas.microsoft.com/office/drawing/2014/main" id="{789CD0C6-BF3A-3C1E-5E9F-E726240A1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:notes">
            <a:extLst>
              <a:ext uri="{FF2B5EF4-FFF2-40B4-BE49-F238E27FC236}">
                <a16:creationId xmlns:a16="http://schemas.microsoft.com/office/drawing/2014/main" id="{49B4DF8A-BAFD-3542-833F-88B84628DC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p3:notes">
            <a:extLst>
              <a:ext uri="{FF2B5EF4-FFF2-40B4-BE49-F238E27FC236}">
                <a16:creationId xmlns:a16="http://schemas.microsoft.com/office/drawing/2014/main" id="{EAEA02E1-A8D7-4F2E-EDF8-433E88C207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0" name="Google Shape;460;p3:notes">
            <a:extLst>
              <a:ext uri="{FF2B5EF4-FFF2-40B4-BE49-F238E27FC236}">
                <a16:creationId xmlns:a16="http://schemas.microsoft.com/office/drawing/2014/main" id="{FF3E4085-1DC9-CB30-B43A-85A410396C4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AU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6843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>
          <a:extLst>
            <a:ext uri="{FF2B5EF4-FFF2-40B4-BE49-F238E27FC236}">
              <a16:creationId xmlns:a16="http://schemas.microsoft.com/office/drawing/2014/main" id="{5729E3DE-E067-155C-021F-B8679DD66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:notes">
            <a:extLst>
              <a:ext uri="{FF2B5EF4-FFF2-40B4-BE49-F238E27FC236}">
                <a16:creationId xmlns:a16="http://schemas.microsoft.com/office/drawing/2014/main" id="{35F784ED-7D4B-DF6C-27B3-4818705913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p3:notes">
            <a:extLst>
              <a:ext uri="{FF2B5EF4-FFF2-40B4-BE49-F238E27FC236}">
                <a16:creationId xmlns:a16="http://schemas.microsoft.com/office/drawing/2014/main" id="{43132B85-F737-53C6-9B28-7C1088AF49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0" name="Google Shape;460;p3:notes">
            <a:extLst>
              <a:ext uri="{FF2B5EF4-FFF2-40B4-BE49-F238E27FC236}">
                <a16:creationId xmlns:a16="http://schemas.microsoft.com/office/drawing/2014/main" id="{15FD6B4B-6F87-4C9B-EA0B-CF7BCE1026A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AU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287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>
          <a:extLst>
            <a:ext uri="{FF2B5EF4-FFF2-40B4-BE49-F238E27FC236}">
              <a16:creationId xmlns:a16="http://schemas.microsoft.com/office/drawing/2014/main" id="{7648C56F-6869-4FEB-5146-1B34576A6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:notes">
            <a:extLst>
              <a:ext uri="{FF2B5EF4-FFF2-40B4-BE49-F238E27FC236}">
                <a16:creationId xmlns:a16="http://schemas.microsoft.com/office/drawing/2014/main" id="{FE434533-449E-64AB-8B9E-94A08EFB6F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p3:notes">
            <a:extLst>
              <a:ext uri="{FF2B5EF4-FFF2-40B4-BE49-F238E27FC236}">
                <a16:creationId xmlns:a16="http://schemas.microsoft.com/office/drawing/2014/main" id="{865F9C56-B360-2A48-4077-1A778E27B8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0" name="Google Shape;460;p3:notes">
            <a:extLst>
              <a:ext uri="{FF2B5EF4-FFF2-40B4-BE49-F238E27FC236}">
                <a16:creationId xmlns:a16="http://schemas.microsoft.com/office/drawing/2014/main" id="{012C88F1-2BEC-E323-24F1-AD938F451E7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AU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1131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/>
          <p:nvPr/>
        </p:nvSpPr>
        <p:spPr>
          <a:xfrm>
            <a:off x="181428" y="181431"/>
            <a:ext cx="8772072" cy="6504215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3"/>
          <p:cNvSpPr txBox="1">
            <a:spLocks noGrp="1"/>
          </p:cNvSpPr>
          <p:nvPr>
            <p:ph type="body" idx="1"/>
          </p:nvPr>
        </p:nvSpPr>
        <p:spPr>
          <a:xfrm>
            <a:off x="457199" y="2170269"/>
            <a:ext cx="7589158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6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6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title"/>
          </p:nvPr>
        </p:nvSpPr>
        <p:spPr>
          <a:xfrm>
            <a:off x="457203" y="1551215"/>
            <a:ext cx="7604277" cy="65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Custom Layout">
  <p:cSld name="33_Custom Layou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36"/>
          <p:cNvSpPr>
            <a:spLocks noGrp="1"/>
          </p:cNvSpPr>
          <p:nvPr>
            <p:ph type="pic" idx="2"/>
          </p:nvPr>
        </p:nvSpPr>
        <p:spPr>
          <a:xfrm>
            <a:off x="477613" y="2116139"/>
            <a:ext cx="1887009" cy="17907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36"/>
          <p:cNvSpPr>
            <a:spLocks noGrp="1"/>
          </p:cNvSpPr>
          <p:nvPr>
            <p:ph type="pic" idx="3"/>
          </p:nvPr>
        </p:nvSpPr>
        <p:spPr>
          <a:xfrm>
            <a:off x="2555778" y="2116139"/>
            <a:ext cx="1887009" cy="179070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36"/>
          <p:cNvSpPr>
            <a:spLocks noGrp="1"/>
          </p:cNvSpPr>
          <p:nvPr>
            <p:ph type="pic" idx="4"/>
          </p:nvPr>
        </p:nvSpPr>
        <p:spPr>
          <a:xfrm>
            <a:off x="4644012" y="2116139"/>
            <a:ext cx="1887009" cy="179070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36"/>
          <p:cNvSpPr txBox="1">
            <a:spLocks noGrp="1"/>
          </p:cNvSpPr>
          <p:nvPr>
            <p:ph type="body" idx="1"/>
          </p:nvPr>
        </p:nvSpPr>
        <p:spPr>
          <a:xfrm>
            <a:off x="472244" y="3978881"/>
            <a:ext cx="1898424" cy="191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36"/>
          <p:cNvSpPr txBox="1">
            <a:spLocks noGrp="1"/>
          </p:cNvSpPr>
          <p:nvPr>
            <p:ph type="body" idx="5"/>
          </p:nvPr>
        </p:nvSpPr>
        <p:spPr>
          <a:xfrm>
            <a:off x="2555776" y="3978881"/>
            <a:ext cx="1898424" cy="191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36"/>
          <p:cNvSpPr txBox="1">
            <a:spLocks noGrp="1"/>
          </p:cNvSpPr>
          <p:nvPr>
            <p:ph type="body" idx="6"/>
          </p:nvPr>
        </p:nvSpPr>
        <p:spPr>
          <a:xfrm>
            <a:off x="4644008" y="3978881"/>
            <a:ext cx="1898424" cy="191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36"/>
          <p:cNvSpPr txBox="1">
            <a:spLocks noGrp="1"/>
          </p:cNvSpPr>
          <p:nvPr>
            <p:ph type="body" idx="7"/>
          </p:nvPr>
        </p:nvSpPr>
        <p:spPr>
          <a:xfrm>
            <a:off x="6727540" y="3978881"/>
            <a:ext cx="1898424" cy="191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36"/>
          <p:cNvSpPr>
            <a:spLocks noGrp="1"/>
          </p:cNvSpPr>
          <p:nvPr>
            <p:ph type="pic" idx="8"/>
          </p:nvPr>
        </p:nvSpPr>
        <p:spPr>
          <a:xfrm>
            <a:off x="6722179" y="2116139"/>
            <a:ext cx="1887009" cy="179070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36"/>
          <p:cNvSpPr txBox="1">
            <a:spLocks noGrp="1"/>
          </p:cNvSpPr>
          <p:nvPr>
            <p:ph type="body" idx="9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4_Custom Layout">
  <p:cSld name="34_Custom Layou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7"/>
          <p:cNvSpPr>
            <a:spLocks noGrp="1"/>
          </p:cNvSpPr>
          <p:nvPr>
            <p:ph type="pic" idx="2"/>
          </p:nvPr>
        </p:nvSpPr>
        <p:spPr>
          <a:xfrm>
            <a:off x="1271357" y="2200027"/>
            <a:ext cx="2277690" cy="2270959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37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37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51" name="Google Shape;151;p3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37"/>
          <p:cNvSpPr txBox="1">
            <a:spLocks noGrp="1"/>
          </p:cNvSpPr>
          <p:nvPr>
            <p:ph type="body" idx="1"/>
          </p:nvPr>
        </p:nvSpPr>
        <p:spPr>
          <a:xfrm>
            <a:off x="4373223" y="1940655"/>
            <a:ext cx="3846436" cy="1686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37"/>
          <p:cNvSpPr txBox="1">
            <a:spLocks noGrp="1"/>
          </p:cNvSpPr>
          <p:nvPr>
            <p:ph type="body" idx="3"/>
          </p:nvPr>
        </p:nvSpPr>
        <p:spPr>
          <a:xfrm>
            <a:off x="4409537" y="3739366"/>
            <a:ext cx="2183996" cy="41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37"/>
          <p:cNvSpPr txBox="1">
            <a:spLocks noGrp="1"/>
          </p:cNvSpPr>
          <p:nvPr>
            <p:ph type="body" idx="4"/>
          </p:nvPr>
        </p:nvSpPr>
        <p:spPr>
          <a:xfrm>
            <a:off x="4409540" y="4263848"/>
            <a:ext cx="2338299" cy="44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37"/>
          <p:cNvSpPr txBox="1">
            <a:spLocks noGrp="1"/>
          </p:cNvSpPr>
          <p:nvPr>
            <p:ph type="body" idx="5"/>
          </p:nvPr>
        </p:nvSpPr>
        <p:spPr>
          <a:xfrm>
            <a:off x="4409537" y="4779773"/>
            <a:ext cx="1293780" cy="53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37"/>
          <p:cNvSpPr txBox="1">
            <a:spLocks noGrp="1"/>
          </p:cNvSpPr>
          <p:nvPr>
            <p:ph type="body" idx="6"/>
          </p:nvPr>
        </p:nvSpPr>
        <p:spPr>
          <a:xfrm>
            <a:off x="4409537" y="5301630"/>
            <a:ext cx="2284886" cy="49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37"/>
          <p:cNvSpPr txBox="1">
            <a:spLocks noGrp="1"/>
          </p:cNvSpPr>
          <p:nvPr>
            <p:ph type="body" idx="7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Custom Layout">
  <p:cSld name="14_Custom Layou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8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3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61" name="Google Shape;161;p3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38"/>
          <p:cNvSpPr txBox="1">
            <a:spLocks noGrp="1"/>
          </p:cNvSpPr>
          <p:nvPr>
            <p:ph type="body" idx="1"/>
          </p:nvPr>
        </p:nvSpPr>
        <p:spPr>
          <a:xfrm>
            <a:off x="441552" y="3436049"/>
            <a:ext cx="2479448" cy="260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38"/>
          <p:cNvSpPr txBox="1">
            <a:spLocks noGrp="1"/>
          </p:cNvSpPr>
          <p:nvPr>
            <p:ph type="body" idx="2"/>
          </p:nvPr>
        </p:nvSpPr>
        <p:spPr>
          <a:xfrm>
            <a:off x="3298864" y="3436049"/>
            <a:ext cx="2479448" cy="260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p38"/>
          <p:cNvSpPr txBox="1">
            <a:spLocks noGrp="1"/>
          </p:cNvSpPr>
          <p:nvPr>
            <p:ph type="body" idx="3"/>
          </p:nvPr>
        </p:nvSpPr>
        <p:spPr>
          <a:xfrm>
            <a:off x="6156176" y="3436049"/>
            <a:ext cx="2479448" cy="260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Google Shape;165;p38"/>
          <p:cNvSpPr txBox="1">
            <a:spLocks noGrp="1"/>
          </p:cNvSpPr>
          <p:nvPr>
            <p:ph type="body" idx="4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Custom Layout">
  <p:cSld name="15_Custom Layou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9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39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69" name="Google Shape;169;p3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39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Google Shape;171;p39"/>
          <p:cNvSpPr/>
          <p:nvPr/>
        </p:nvSpPr>
        <p:spPr>
          <a:xfrm>
            <a:off x="550333" y="1924714"/>
            <a:ext cx="8061476" cy="501953"/>
          </a:xfrm>
          <a:prstGeom prst="rect">
            <a:avLst/>
          </a:prstGeom>
          <a:solidFill>
            <a:srgbClr val="6D00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39"/>
          <p:cNvCxnSpPr/>
          <p:nvPr/>
        </p:nvCxnSpPr>
        <p:spPr>
          <a:xfrm>
            <a:off x="550333" y="3013287"/>
            <a:ext cx="8067524" cy="0"/>
          </a:xfrm>
          <a:prstGeom prst="straightConnector1">
            <a:avLst/>
          </a:prstGeom>
          <a:noFill/>
          <a:ln w="25400" cap="flat" cmpd="sng">
            <a:solidFill>
              <a:srgbClr val="D6D2C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" name="Google Shape;173;p39"/>
          <p:cNvCxnSpPr/>
          <p:nvPr/>
        </p:nvCxnSpPr>
        <p:spPr>
          <a:xfrm>
            <a:off x="550333" y="3684816"/>
            <a:ext cx="8067524" cy="0"/>
          </a:xfrm>
          <a:prstGeom prst="straightConnector1">
            <a:avLst/>
          </a:prstGeom>
          <a:noFill/>
          <a:ln w="25400" cap="flat" cmpd="sng">
            <a:solidFill>
              <a:srgbClr val="D6D2C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p39"/>
          <p:cNvCxnSpPr/>
          <p:nvPr/>
        </p:nvCxnSpPr>
        <p:spPr>
          <a:xfrm>
            <a:off x="550333" y="4356345"/>
            <a:ext cx="8067524" cy="0"/>
          </a:xfrm>
          <a:prstGeom prst="straightConnector1">
            <a:avLst/>
          </a:prstGeom>
          <a:noFill/>
          <a:ln w="25400" cap="flat" cmpd="sng">
            <a:solidFill>
              <a:srgbClr val="D6D2C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39"/>
          <p:cNvCxnSpPr/>
          <p:nvPr/>
        </p:nvCxnSpPr>
        <p:spPr>
          <a:xfrm>
            <a:off x="550333" y="5027875"/>
            <a:ext cx="8067524" cy="0"/>
          </a:xfrm>
          <a:prstGeom prst="straightConnector1">
            <a:avLst/>
          </a:prstGeom>
          <a:noFill/>
          <a:ln w="25400" cap="flat" cmpd="sng">
            <a:solidFill>
              <a:srgbClr val="D6D2C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6" name="Google Shape;176;p39"/>
          <p:cNvCxnSpPr/>
          <p:nvPr/>
        </p:nvCxnSpPr>
        <p:spPr>
          <a:xfrm>
            <a:off x="550333" y="5699401"/>
            <a:ext cx="8067524" cy="0"/>
          </a:xfrm>
          <a:prstGeom prst="straightConnector1">
            <a:avLst/>
          </a:prstGeom>
          <a:noFill/>
          <a:ln w="25400" cap="flat" cmpd="sng">
            <a:solidFill>
              <a:srgbClr val="D6D2C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7" name="Google Shape;177;p39"/>
          <p:cNvSpPr txBox="1">
            <a:spLocks noGrp="1"/>
          </p:cNvSpPr>
          <p:nvPr>
            <p:ph type="body" idx="2"/>
          </p:nvPr>
        </p:nvSpPr>
        <p:spPr>
          <a:xfrm>
            <a:off x="659194" y="2005922"/>
            <a:ext cx="1505857" cy="333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p39"/>
          <p:cNvSpPr txBox="1">
            <a:spLocks noGrp="1"/>
          </p:cNvSpPr>
          <p:nvPr>
            <p:ph type="body" idx="3"/>
          </p:nvPr>
        </p:nvSpPr>
        <p:spPr>
          <a:xfrm>
            <a:off x="2322041" y="2005922"/>
            <a:ext cx="1373036" cy="333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Google Shape;179;p39"/>
          <p:cNvSpPr txBox="1">
            <a:spLocks noGrp="1"/>
          </p:cNvSpPr>
          <p:nvPr>
            <p:ph type="body" idx="4"/>
          </p:nvPr>
        </p:nvSpPr>
        <p:spPr>
          <a:xfrm>
            <a:off x="3960928" y="2005922"/>
            <a:ext cx="1373036" cy="333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Google Shape;180;p39"/>
          <p:cNvSpPr txBox="1">
            <a:spLocks noGrp="1"/>
          </p:cNvSpPr>
          <p:nvPr>
            <p:ph type="body" idx="5"/>
          </p:nvPr>
        </p:nvSpPr>
        <p:spPr>
          <a:xfrm>
            <a:off x="5599815" y="2005922"/>
            <a:ext cx="1373036" cy="333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Google Shape;181;p39"/>
          <p:cNvSpPr txBox="1">
            <a:spLocks noGrp="1"/>
          </p:cNvSpPr>
          <p:nvPr>
            <p:ph type="body" idx="6"/>
          </p:nvPr>
        </p:nvSpPr>
        <p:spPr>
          <a:xfrm>
            <a:off x="7238700" y="2005922"/>
            <a:ext cx="1373036" cy="333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39"/>
          <p:cNvSpPr>
            <a:spLocks noGrp="1"/>
          </p:cNvSpPr>
          <p:nvPr>
            <p:ph type="pic" idx="7"/>
          </p:nvPr>
        </p:nvSpPr>
        <p:spPr>
          <a:xfrm>
            <a:off x="2787650" y="2480869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39"/>
          <p:cNvSpPr>
            <a:spLocks noGrp="1"/>
          </p:cNvSpPr>
          <p:nvPr>
            <p:ph type="pic" idx="8"/>
          </p:nvPr>
        </p:nvSpPr>
        <p:spPr>
          <a:xfrm>
            <a:off x="2787650" y="3116809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39"/>
          <p:cNvSpPr>
            <a:spLocks noGrp="1"/>
          </p:cNvSpPr>
          <p:nvPr>
            <p:ph type="pic" idx="9"/>
          </p:nvPr>
        </p:nvSpPr>
        <p:spPr>
          <a:xfrm>
            <a:off x="2787650" y="3764881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39"/>
          <p:cNvSpPr>
            <a:spLocks noGrp="1"/>
          </p:cNvSpPr>
          <p:nvPr>
            <p:ph type="pic" idx="13"/>
          </p:nvPr>
        </p:nvSpPr>
        <p:spPr>
          <a:xfrm>
            <a:off x="2787650" y="4473433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39"/>
          <p:cNvSpPr>
            <a:spLocks noGrp="1"/>
          </p:cNvSpPr>
          <p:nvPr>
            <p:ph type="pic" idx="14"/>
          </p:nvPr>
        </p:nvSpPr>
        <p:spPr>
          <a:xfrm>
            <a:off x="2787650" y="5139081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Google Shape;187;p39"/>
          <p:cNvSpPr>
            <a:spLocks noGrp="1"/>
          </p:cNvSpPr>
          <p:nvPr>
            <p:ph type="pic" idx="15"/>
          </p:nvPr>
        </p:nvSpPr>
        <p:spPr>
          <a:xfrm>
            <a:off x="4427984" y="2480869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39"/>
          <p:cNvSpPr>
            <a:spLocks noGrp="1"/>
          </p:cNvSpPr>
          <p:nvPr>
            <p:ph type="pic" idx="16"/>
          </p:nvPr>
        </p:nvSpPr>
        <p:spPr>
          <a:xfrm>
            <a:off x="4427984" y="3116809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39"/>
          <p:cNvSpPr>
            <a:spLocks noGrp="1"/>
          </p:cNvSpPr>
          <p:nvPr>
            <p:ph type="pic" idx="17"/>
          </p:nvPr>
        </p:nvSpPr>
        <p:spPr>
          <a:xfrm>
            <a:off x="4427984" y="3764881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39"/>
          <p:cNvSpPr>
            <a:spLocks noGrp="1"/>
          </p:cNvSpPr>
          <p:nvPr>
            <p:ph type="pic" idx="18"/>
          </p:nvPr>
        </p:nvSpPr>
        <p:spPr>
          <a:xfrm>
            <a:off x="4427984" y="4473433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39"/>
          <p:cNvSpPr>
            <a:spLocks noGrp="1"/>
          </p:cNvSpPr>
          <p:nvPr>
            <p:ph type="pic" idx="19"/>
          </p:nvPr>
        </p:nvSpPr>
        <p:spPr>
          <a:xfrm>
            <a:off x="4427984" y="5139081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39"/>
          <p:cNvSpPr>
            <a:spLocks noGrp="1"/>
          </p:cNvSpPr>
          <p:nvPr>
            <p:ph type="pic" idx="20"/>
          </p:nvPr>
        </p:nvSpPr>
        <p:spPr>
          <a:xfrm>
            <a:off x="6084168" y="2480869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39"/>
          <p:cNvSpPr>
            <a:spLocks noGrp="1"/>
          </p:cNvSpPr>
          <p:nvPr>
            <p:ph type="pic" idx="21"/>
          </p:nvPr>
        </p:nvSpPr>
        <p:spPr>
          <a:xfrm>
            <a:off x="6084168" y="3116809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39"/>
          <p:cNvSpPr>
            <a:spLocks noGrp="1"/>
          </p:cNvSpPr>
          <p:nvPr>
            <p:ph type="pic" idx="22"/>
          </p:nvPr>
        </p:nvSpPr>
        <p:spPr>
          <a:xfrm>
            <a:off x="6084168" y="3764881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39"/>
          <p:cNvSpPr>
            <a:spLocks noGrp="1"/>
          </p:cNvSpPr>
          <p:nvPr>
            <p:ph type="pic" idx="23"/>
          </p:nvPr>
        </p:nvSpPr>
        <p:spPr>
          <a:xfrm>
            <a:off x="6084168" y="4473433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39"/>
          <p:cNvSpPr>
            <a:spLocks noGrp="1"/>
          </p:cNvSpPr>
          <p:nvPr>
            <p:ph type="pic" idx="24"/>
          </p:nvPr>
        </p:nvSpPr>
        <p:spPr>
          <a:xfrm>
            <a:off x="6084168" y="5139081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39"/>
          <p:cNvSpPr>
            <a:spLocks noGrp="1"/>
          </p:cNvSpPr>
          <p:nvPr>
            <p:ph type="pic" idx="25"/>
          </p:nvPr>
        </p:nvSpPr>
        <p:spPr>
          <a:xfrm>
            <a:off x="7724502" y="2480869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p39"/>
          <p:cNvSpPr>
            <a:spLocks noGrp="1"/>
          </p:cNvSpPr>
          <p:nvPr>
            <p:ph type="pic" idx="26"/>
          </p:nvPr>
        </p:nvSpPr>
        <p:spPr>
          <a:xfrm>
            <a:off x="7724502" y="3116809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Google Shape;199;p39"/>
          <p:cNvSpPr>
            <a:spLocks noGrp="1"/>
          </p:cNvSpPr>
          <p:nvPr>
            <p:ph type="pic" idx="27"/>
          </p:nvPr>
        </p:nvSpPr>
        <p:spPr>
          <a:xfrm>
            <a:off x="7724502" y="3764881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39"/>
          <p:cNvSpPr>
            <a:spLocks noGrp="1"/>
          </p:cNvSpPr>
          <p:nvPr>
            <p:ph type="pic" idx="28"/>
          </p:nvPr>
        </p:nvSpPr>
        <p:spPr>
          <a:xfrm>
            <a:off x="7724502" y="4473433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39"/>
          <p:cNvSpPr>
            <a:spLocks noGrp="1"/>
          </p:cNvSpPr>
          <p:nvPr>
            <p:ph type="pic" idx="29"/>
          </p:nvPr>
        </p:nvSpPr>
        <p:spPr>
          <a:xfrm>
            <a:off x="7724502" y="5139081"/>
            <a:ext cx="453874" cy="453875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39"/>
          <p:cNvSpPr txBox="1">
            <a:spLocks noGrp="1"/>
          </p:cNvSpPr>
          <p:nvPr>
            <p:ph type="body" idx="30"/>
          </p:nvPr>
        </p:nvSpPr>
        <p:spPr>
          <a:xfrm>
            <a:off x="479486" y="2528759"/>
            <a:ext cx="2127519" cy="3597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Custom Layout">
  <p:cSld name="16_Custom Layou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4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06" name="Google Shape;206;p4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40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40"/>
          <p:cNvSpPr txBox="1">
            <a:spLocks noGrp="1"/>
          </p:cNvSpPr>
          <p:nvPr>
            <p:ph type="body" idx="2"/>
          </p:nvPr>
        </p:nvSpPr>
        <p:spPr>
          <a:xfrm>
            <a:off x="798289" y="3949097"/>
            <a:ext cx="1221619" cy="713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40"/>
          <p:cNvSpPr txBox="1">
            <a:spLocks noGrp="1"/>
          </p:cNvSpPr>
          <p:nvPr>
            <p:ph type="body" idx="3"/>
          </p:nvPr>
        </p:nvSpPr>
        <p:spPr>
          <a:xfrm>
            <a:off x="798289" y="2636912"/>
            <a:ext cx="1221619" cy="719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Google Shape;210;p40"/>
          <p:cNvSpPr txBox="1">
            <a:spLocks noGrp="1"/>
          </p:cNvSpPr>
          <p:nvPr>
            <p:ph type="body" idx="4"/>
          </p:nvPr>
        </p:nvSpPr>
        <p:spPr>
          <a:xfrm>
            <a:off x="2123732" y="3949097"/>
            <a:ext cx="1221619" cy="713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1" name="Google Shape;211;p40"/>
          <p:cNvSpPr txBox="1">
            <a:spLocks noGrp="1"/>
          </p:cNvSpPr>
          <p:nvPr>
            <p:ph type="body" idx="5"/>
          </p:nvPr>
        </p:nvSpPr>
        <p:spPr>
          <a:xfrm>
            <a:off x="2123732" y="2636912"/>
            <a:ext cx="1221619" cy="719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2" name="Google Shape;212;p40"/>
          <p:cNvSpPr txBox="1">
            <a:spLocks noGrp="1"/>
          </p:cNvSpPr>
          <p:nvPr>
            <p:ph type="body" idx="6"/>
          </p:nvPr>
        </p:nvSpPr>
        <p:spPr>
          <a:xfrm>
            <a:off x="3966210" y="2094301"/>
            <a:ext cx="4623527" cy="4479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Custom Layout">
  <p:cSld name="17_Custom Layou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" name="Google Shape;215;p4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16" name="Google Shape;216;p4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7" name="Google Shape;217;p41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Google Shape;218;p41"/>
          <p:cNvSpPr txBox="1">
            <a:spLocks noGrp="1"/>
          </p:cNvSpPr>
          <p:nvPr>
            <p:ph type="body" idx="2"/>
          </p:nvPr>
        </p:nvSpPr>
        <p:spPr>
          <a:xfrm>
            <a:off x="479068" y="1678180"/>
            <a:ext cx="392164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9" name="Google Shape;219;p41"/>
          <p:cNvSpPr txBox="1">
            <a:spLocks noGrp="1"/>
          </p:cNvSpPr>
          <p:nvPr>
            <p:ph type="body" idx="3"/>
          </p:nvPr>
        </p:nvSpPr>
        <p:spPr>
          <a:xfrm>
            <a:off x="4716020" y="1678180"/>
            <a:ext cx="392164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Custom Layout">
  <p:cSld name="18_Custom Layout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" name="Google Shape;222;p4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23" name="Google Shape;223;p4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4" name="Google Shape;224;p42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5" name="Google Shape;225;p42"/>
          <p:cNvSpPr>
            <a:spLocks noGrp="1"/>
          </p:cNvSpPr>
          <p:nvPr>
            <p:ph type="pic" idx="2"/>
          </p:nvPr>
        </p:nvSpPr>
        <p:spPr>
          <a:xfrm>
            <a:off x="681187" y="2432244"/>
            <a:ext cx="550331" cy="629061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42"/>
          <p:cNvSpPr>
            <a:spLocks noGrp="1"/>
          </p:cNvSpPr>
          <p:nvPr>
            <p:ph type="chart" idx="3"/>
          </p:nvPr>
        </p:nvSpPr>
        <p:spPr>
          <a:xfrm>
            <a:off x="4048129" y="1898236"/>
            <a:ext cx="4664075" cy="3651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7" name="Google Shape;227;p42"/>
          <p:cNvSpPr txBox="1">
            <a:spLocks noGrp="1"/>
          </p:cNvSpPr>
          <p:nvPr>
            <p:ph type="body" idx="4"/>
          </p:nvPr>
        </p:nvSpPr>
        <p:spPr>
          <a:xfrm>
            <a:off x="785587" y="1706880"/>
            <a:ext cx="3090938" cy="4806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8" name="Google Shape;228;p42"/>
          <p:cNvSpPr>
            <a:spLocks noGrp="1"/>
          </p:cNvSpPr>
          <p:nvPr>
            <p:ph type="pic" idx="5"/>
          </p:nvPr>
        </p:nvSpPr>
        <p:spPr>
          <a:xfrm>
            <a:off x="681187" y="3281676"/>
            <a:ext cx="550331" cy="629061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42"/>
          <p:cNvSpPr>
            <a:spLocks noGrp="1"/>
          </p:cNvSpPr>
          <p:nvPr>
            <p:ph type="pic" idx="6"/>
          </p:nvPr>
        </p:nvSpPr>
        <p:spPr>
          <a:xfrm>
            <a:off x="681187" y="4176560"/>
            <a:ext cx="550331" cy="629061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Google Shape;230;p42"/>
          <p:cNvSpPr>
            <a:spLocks noGrp="1"/>
          </p:cNvSpPr>
          <p:nvPr>
            <p:ph type="pic" idx="7"/>
          </p:nvPr>
        </p:nvSpPr>
        <p:spPr>
          <a:xfrm>
            <a:off x="681187" y="5046518"/>
            <a:ext cx="550331" cy="62906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Custom Layout">
  <p:cSld name="19_Custom Layou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2" name="Google Shape;232;p43"/>
          <p:cNvCxnSpPr/>
          <p:nvPr/>
        </p:nvCxnSpPr>
        <p:spPr>
          <a:xfrm>
            <a:off x="2219480" y="2691191"/>
            <a:ext cx="4940905" cy="0"/>
          </a:xfrm>
          <a:prstGeom prst="straightConnector1">
            <a:avLst/>
          </a:prstGeom>
          <a:noFill/>
          <a:ln w="12700" cap="flat" cmpd="sng">
            <a:solidFill>
              <a:srgbClr val="D6D2C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3" name="Google Shape;233;p43"/>
          <p:cNvSpPr txBox="1"/>
          <p:nvPr/>
        </p:nvSpPr>
        <p:spPr>
          <a:xfrm>
            <a:off x="2660952" y="2359742"/>
            <a:ext cx="1245810" cy="655484"/>
          </a:xfrm>
          <a:prstGeom prst="rect">
            <a:avLst/>
          </a:prstGeom>
          <a:solidFill>
            <a:srgbClr val="6D00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3"/>
          <p:cNvSpPr txBox="1"/>
          <p:nvPr/>
        </p:nvSpPr>
        <p:spPr>
          <a:xfrm>
            <a:off x="4328968" y="2359742"/>
            <a:ext cx="1245810" cy="655484"/>
          </a:xfrm>
          <a:prstGeom prst="rect">
            <a:avLst/>
          </a:prstGeom>
          <a:solidFill>
            <a:srgbClr val="C600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3"/>
          <p:cNvSpPr txBox="1"/>
          <p:nvPr/>
        </p:nvSpPr>
        <p:spPr>
          <a:xfrm>
            <a:off x="6026359" y="2359742"/>
            <a:ext cx="1245810" cy="655484"/>
          </a:xfrm>
          <a:prstGeom prst="rect">
            <a:avLst/>
          </a:prstGeom>
          <a:solidFill>
            <a:srgbClr val="6D00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3"/>
          <p:cNvSpPr txBox="1">
            <a:spLocks noGrp="1"/>
          </p:cNvSpPr>
          <p:nvPr>
            <p:ph type="body" idx="1"/>
          </p:nvPr>
        </p:nvSpPr>
        <p:spPr>
          <a:xfrm>
            <a:off x="2670651" y="2370667"/>
            <a:ext cx="1234433" cy="622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8875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7" name="Google Shape;237;p43"/>
          <p:cNvSpPr txBox="1">
            <a:spLocks noGrp="1"/>
          </p:cNvSpPr>
          <p:nvPr>
            <p:ph type="body" idx="2"/>
          </p:nvPr>
        </p:nvSpPr>
        <p:spPr>
          <a:xfrm>
            <a:off x="4338175" y="2370667"/>
            <a:ext cx="1234433" cy="622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8875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8" name="Google Shape;238;p43"/>
          <p:cNvSpPr txBox="1">
            <a:spLocks noGrp="1"/>
          </p:cNvSpPr>
          <p:nvPr>
            <p:ph type="body" idx="3"/>
          </p:nvPr>
        </p:nvSpPr>
        <p:spPr>
          <a:xfrm>
            <a:off x="6029969" y="2370667"/>
            <a:ext cx="1234433" cy="622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8875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9" name="Google Shape;239;p43"/>
          <p:cNvSpPr>
            <a:spLocks noGrp="1"/>
          </p:cNvSpPr>
          <p:nvPr>
            <p:ph type="pic" idx="4"/>
          </p:nvPr>
        </p:nvSpPr>
        <p:spPr>
          <a:xfrm>
            <a:off x="873730" y="2172006"/>
            <a:ext cx="641350" cy="641351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43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" name="Google Shape;241;p4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42" name="Google Shape;242;p4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3" name="Google Shape;243;p43"/>
          <p:cNvSpPr txBox="1">
            <a:spLocks noGrp="1"/>
          </p:cNvSpPr>
          <p:nvPr>
            <p:ph type="body" idx="5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4" name="Google Shape;244;p43"/>
          <p:cNvSpPr>
            <a:spLocks noGrp="1"/>
          </p:cNvSpPr>
          <p:nvPr>
            <p:ph type="pic" idx="6"/>
          </p:nvPr>
        </p:nvSpPr>
        <p:spPr>
          <a:xfrm>
            <a:off x="855587" y="4293317"/>
            <a:ext cx="641350" cy="641351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45" name="Google Shape;245;p43"/>
          <p:cNvCxnSpPr/>
          <p:nvPr/>
        </p:nvCxnSpPr>
        <p:spPr>
          <a:xfrm>
            <a:off x="1149048" y="3217335"/>
            <a:ext cx="0" cy="653143"/>
          </a:xfrm>
          <a:prstGeom prst="straightConnector1">
            <a:avLst/>
          </a:prstGeom>
          <a:noFill/>
          <a:ln w="12700" cap="flat" cmpd="sng">
            <a:solidFill>
              <a:srgbClr val="D6D2C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6" name="Google Shape;246;p43"/>
          <p:cNvCxnSpPr/>
          <p:nvPr/>
        </p:nvCxnSpPr>
        <p:spPr>
          <a:xfrm>
            <a:off x="1143003" y="3543905"/>
            <a:ext cx="1088571" cy="0"/>
          </a:xfrm>
          <a:prstGeom prst="straightConnector1">
            <a:avLst/>
          </a:prstGeom>
          <a:noFill/>
          <a:ln w="12700" cap="flat" cmpd="sng">
            <a:solidFill>
              <a:srgbClr val="D6D2C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7" name="Google Shape;247;p43"/>
          <p:cNvCxnSpPr/>
          <p:nvPr/>
        </p:nvCxnSpPr>
        <p:spPr>
          <a:xfrm>
            <a:off x="2224284" y="2685143"/>
            <a:ext cx="0" cy="1832428"/>
          </a:xfrm>
          <a:prstGeom prst="straightConnector1">
            <a:avLst/>
          </a:prstGeom>
          <a:noFill/>
          <a:ln w="12700" cap="flat" cmpd="sng">
            <a:solidFill>
              <a:srgbClr val="D6D2C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8" name="Google Shape;248;p43"/>
          <p:cNvCxnSpPr/>
          <p:nvPr/>
        </p:nvCxnSpPr>
        <p:spPr>
          <a:xfrm>
            <a:off x="2219480" y="4516859"/>
            <a:ext cx="4940905" cy="0"/>
          </a:xfrm>
          <a:prstGeom prst="straightConnector1">
            <a:avLst/>
          </a:prstGeom>
          <a:noFill/>
          <a:ln w="12700" cap="flat" cmpd="sng">
            <a:solidFill>
              <a:srgbClr val="D6D2C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9" name="Google Shape;249;p43"/>
          <p:cNvSpPr>
            <a:spLocks noGrp="1"/>
          </p:cNvSpPr>
          <p:nvPr>
            <p:ph type="pic" idx="7"/>
          </p:nvPr>
        </p:nvSpPr>
        <p:spPr>
          <a:xfrm>
            <a:off x="4271566" y="3577713"/>
            <a:ext cx="552288" cy="552288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Google Shape;250;p43"/>
          <p:cNvSpPr>
            <a:spLocks noGrp="1"/>
          </p:cNvSpPr>
          <p:nvPr>
            <p:ph type="pic" idx="8"/>
          </p:nvPr>
        </p:nvSpPr>
        <p:spPr>
          <a:xfrm>
            <a:off x="7382189" y="2395983"/>
            <a:ext cx="552288" cy="552288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43"/>
          <p:cNvSpPr>
            <a:spLocks noGrp="1"/>
          </p:cNvSpPr>
          <p:nvPr>
            <p:ph type="pic" idx="9"/>
          </p:nvPr>
        </p:nvSpPr>
        <p:spPr>
          <a:xfrm>
            <a:off x="7382189" y="4221088"/>
            <a:ext cx="552288" cy="552288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43"/>
          <p:cNvSpPr txBox="1">
            <a:spLocks noGrp="1"/>
          </p:cNvSpPr>
          <p:nvPr>
            <p:ph type="body" idx="13"/>
          </p:nvPr>
        </p:nvSpPr>
        <p:spPr>
          <a:xfrm>
            <a:off x="2581544" y="4897405"/>
            <a:ext cx="15367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3" name="Google Shape;253;p43"/>
          <p:cNvSpPr txBox="1">
            <a:spLocks noGrp="1"/>
          </p:cNvSpPr>
          <p:nvPr>
            <p:ph type="body" idx="14"/>
          </p:nvPr>
        </p:nvSpPr>
        <p:spPr>
          <a:xfrm>
            <a:off x="4241635" y="4897405"/>
            <a:ext cx="15367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4" name="Google Shape;254;p43"/>
          <p:cNvSpPr txBox="1">
            <a:spLocks noGrp="1"/>
          </p:cNvSpPr>
          <p:nvPr>
            <p:ph type="body" idx="15"/>
          </p:nvPr>
        </p:nvSpPr>
        <p:spPr>
          <a:xfrm>
            <a:off x="5939364" y="4897405"/>
            <a:ext cx="1536700" cy="89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5" name="Google Shape;255;p43"/>
          <p:cNvSpPr txBox="1">
            <a:spLocks noGrp="1"/>
          </p:cNvSpPr>
          <p:nvPr>
            <p:ph type="body" idx="16"/>
          </p:nvPr>
        </p:nvSpPr>
        <p:spPr>
          <a:xfrm>
            <a:off x="2581544" y="1681523"/>
            <a:ext cx="1536700" cy="672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6" name="Google Shape;256;p43"/>
          <p:cNvSpPr txBox="1">
            <a:spLocks noGrp="1"/>
          </p:cNvSpPr>
          <p:nvPr>
            <p:ph type="body" idx="17"/>
          </p:nvPr>
        </p:nvSpPr>
        <p:spPr>
          <a:xfrm>
            <a:off x="4241635" y="1681523"/>
            <a:ext cx="1536700" cy="672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7" name="Google Shape;257;p43"/>
          <p:cNvSpPr txBox="1">
            <a:spLocks noGrp="1"/>
          </p:cNvSpPr>
          <p:nvPr>
            <p:ph type="body" idx="18"/>
          </p:nvPr>
        </p:nvSpPr>
        <p:spPr>
          <a:xfrm>
            <a:off x="5939364" y="1681523"/>
            <a:ext cx="1536700" cy="672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8" name="Google Shape;258;p43"/>
          <p:cNvSpPr txBox="1"/>
          <p:nvPr/>
        </p:nvSpPr>
        <p:spPr>
          <a:xfrm>
            <a:off x="2674061" y="4168881"/>
            <a:ext cx="1245810" cy="655484"/>
          </a:xfrm>
          <a:prstGeom prst="rect">
            <a:avLst/>
          </a:prstGeom>
          <a:solidFill>
            <a:srgbClr val="6D00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3"/>
          <p:cNvSpPr txBox="1"/>
          <p:nvPr/>
        </p:nvSpPr>
        <p:spPr>
          <a:xfrm>
            <a:off x="4342077" y="4168881"/>
            <a:ext cx="1245810" cy="655484"/>
          </a:xfrm>
          <a:prstGeom prst="rect">
            <a:avLst/>
          </a:prstGeom>
          <a:solidFill>
            <a:srgbClr val="C600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3"/>
          <p:cNvSpPr txBox="1"/>
          <p:nvPr/>
        </p:nvSpPr>
        <p:spPr>
          <a:xfrm>
            <a:off x="6039468" y="4168881"/>
            <a:ext cx="1245810" cy="655484"/>
          </a:xfrm>
          <a:prstGeom prst="rect">
            <a:avLst/>
          </a:prstGeom>
          <a:solidFill>
            <a:srgbClr val="6D002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3"/>
          <p:cNvSpPr txBox="1">
            <a:spLocks noGrp="1"/>
          </p:cNvSpPr>
          <p:nvPr>
            <p:ph type="body" idx="19"/>
          </p:nvPr>
        </p:nvSpPr>
        <p:spPr>
          <a:xfrm>
            <a:off x="2683760" y="4179806"/>
            <a:ext cx="1234433" cy="622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8875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2" name="Google Shape;262;p43"/>
          <p:cNvSpPr txBox="1">
            <a:spLocks noGrp="1"/>
          </p:cNvSpPr>
          <p:nvPr>
            <p:ph type="body" idx="20"/>
          </p:nvPr>
        </p:nvSpPr>
        <p:spPr>
          <a:xfrm>
            <a:off x="4351284" y="4179806"/>
            <a:ext cx="1234433" cy="622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8875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3" name="Google Shape;263;p43"/>
          <p:cNvSpPr txBox="1">
            <a:spLocks noGrp="1"/>
          </p:cNvSpPr>
          <p:nvPr>
            <p:ph type="body" idx="21"/>
          </p:nvPr>
        </p:nvSpPr>
        <p:spPr>
          <a:xfrm>
            <a:off x="6043078" y="4179806"/>
            <a:ext cx="1234433" cy="622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8875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4" name="Google Shape;264;p43"/>
          <p:cNvSpPr txBox="1"/>
          <p:nvPr/>
        </p:nvSpPr>
        <p:spPr>
          <a:xfrm>
            <a:off x="738909" y="3797172"/>
            <a:ext cx="864810" cy="427863"/>
          </a:xfrm>
          <a:prstGeom prst="rect">
            <a:avLst/>
          </a:prstGeom>
          <a:solidFill>
            <a:srgbClr val="D6001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3"/>
          <p:cNvSpPr txBox="1"/>
          <p:nvPr/>
        </p:nvSpPr>
        <p:spPr>
          <a:xfrm>
            <a:off x="738909" y="2852937"/>
            <a:ext cx="864810" cy="427863"/>
          </a:xfrm>
          <a:prstGeom prst="rect">
            <a:avLst/>
          </a:prstGeom>
          <a:solidFill>
            <a:srgbClr val="D6001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_Custom Layout">
  <p:cSld name="20_Custom Layou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" name="Google Shape;268;p44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69" name="Google Shape;269;p4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0" name="Google Shape;270;p44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1" name="Google Shape;271;p44"/>
          <p:cNvSpPr txBox="1">
            <a:spLocks noGrp="1"/>
          </p:cNvSpPr>
          <p:nvPr>
            <p:ph type="body" idx="2"/>
          </p:nvPr>
        </p:nvSpPr>
        <p:spPr>
          <a:xfrm>
            <a:off x="5381628" y="2152651"/>
            <a:ext cx="2032757" cy="2791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2" name="Google Shape;272;p44"/>
          <p:cNvSpPr txBox="1">
            <a:spLocks noGrp="1"/>
          </p:cNvSpPr>
          <p:nvPr>
            <p:ph type="body" idx="3"/>
          </p:nvPr>
        </p:nvSpPr>
        <p:spPr>
          <a:xfrm>
            <a:off x="7474857" y="2152651"/>
            <a:ext cx="1206500" cy="280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3" name="Google Shape;273;p44"/>
          <p:cNvSpPr txBox="1">
            <a:spLocks noGrp="1"/>
          </p:cNvSpPr>
          <p:nvPr>
            <p:ph type="body" idx="4"/>
          </p:nvPr>
        </p:nvSpPr>
        <p:spPr>
          <a:xfrm>
            <a:off x="5387978" y="4929189"/>
            <a:ext cx="3223835" cy="128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Custom Layout">
  <p:cSld name="21_Custom Layout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" name="Google Shape;276;p4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77" name="Google Shape;277;p4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8" name="Google Shape;278;p45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9" name="Google Shape;279;p45"/>
          <p:cNvSpPr>
            <a:spLocks noGrp="1"/>
          </p:cNvSpPr>
          <p:nvPr>
            <p:ph type="pic" idx="2"/>
          </p:nvPr>
        </p:nvSpPr>
        <p:spPr>
          <a:xfrm>
            <a:off x="754147" y="2235667"/>
            <a:ext cx="1520588" cy="148028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45"/>
          <p:cNvSpPr>
            <a:spLocks noGrp="1"/>
          </p:cNvSpPr>
          <p:nvPr>
            <p:ph type="pic" idx="3"/>
          </p:nvPr>
        </p:nvSpPr>
        <p:spPr>
          <a:xfrm>
            <a:off x="2771800" y="2235667"/>
            <a:ext cx="1520588" cy="1480280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p45"/>
          <p:cNvSpPr>
            <a:spLocks noGrp="1"/>
          </p:cNvSpPr>
          <p:nvPr>
            <p:ph type="pic" idx="4"/>
          </p:nvPr>
        </p:nvSpPr>
        <p:spPr>
          <a:xfrm>
            <a:off x="4788024" y="2235667"/>
            <a:ext cx="1520588" cy="1480280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Google Shape;282;p45"/>
          <p:cNvSpPr>
            <a:spLocks noGrp="1"/>
          </p:cNvSpPr>
          <p:nvPr>
            <p:ph type="pic" idx="5"/>
          </p:nvPr>
        </p:nvSpPr>
        <p:spPr>
          <a:xfrm>
            <a:off x="6805677" y="2235667"/>
            <a:ext cx="1520588" cy="1480280"/>
          </a:xfrm>
          <a:prstGeom prst="rect">
            <a:avLst/>
          </a:prstGeom>
          <a:noFill/>
          <a:ln>
            <a:noFill/>
          </a:ln>
        </p:spPr>
      </p:sp>
      <p:sp>
        <p:nvSpPr>
          <p:cNvPr id="283" name="Google Shape;283;p45"/>
          <p:cNvSpPr txBox="1">
            <a:spLocks noGrp="1"/>
          </p:cNvSpPr>
          <p:nvPr>
            <p:ph type="body" idx="6"/>
          </p:nvPr>
        </p:nvSpPr>
        <p:spPr>
          <a:xfrm>
            <a:off x="641353" y="3876966"/>
            <a:ext cx="1747461" cy="206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4" name="Google Shape;284;p45"/>
          <p:cNvSpPr txBox="1">
            <a:spLocks noGrp="1"/>
          </p:cNvSpPr>
          <p:nvPr>
            <p:ph type="body" idx="7"/>
          </p:nvPr>
        </p:nvSpPr>
        <p:spPr>
          <a:xfrm>
            <a:off x="2651640" y="3876966"/>
            <a:ext cx="1747461" cy="206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5" name="Google Shape;285;p45"/>
          <p:cNvSpPr txBox="1">
            <a:spLocks noGrp="1"/>
          </p:cNvSpPr>
          <p:nvPr>
            <p:ph type="body" idx="8"/>
          </p:nvPr>
        </p:nvSpPr>
        <p:spPr>
          <a:xfrm>
            <a:off x="4661927" y="3876966"/>
            <a:ext cx="1747461" cy="206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6" name="Google Shape;286;p45"/>
          <p:cNvSpPr txBox="1">
            <a:spLocks noGrp="1"/>
          </p:cNvSpPr>
          <p:nvPr>
            <p:ph type="body" idx="9"/>
          </p:nvPr>
        </p:nvSpPr>
        <p:spPr>
          <a:xfrm>
            <a:off x="6672215" y="3876966"/>
            <a:ext cx="1747461" cy="206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628652" y="365124"/>
            <a:ext cx="78866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 dirty="0"/>
          </a:p>
        </p:txBody>
      </p:sp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628652" y="1847849"/>
            <a:ext cx="7886699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dt" idx="10"/>
          </p:nvPr>
        </p:nvSpPr>
        <p:spPr>
          <a:xfrm>
            <a:off x="628652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sldNum" idx="12"/>
          </p:nvPr>
        </p:nvSpPr>
        <p:spPr>
          <a:xfrm>
            <a:off x="6457952" y="6356351"/>
            <a:ext cx="20573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8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Custom Layout">
  <p:cSld name="28_Custom Layout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/>
          <p:nvPr/>
        </p:nvSpPr>
        <p:spPr>
          <a:xfrm>
            <a:off x="2625694" y="3022474"/>
            <a:ext cx="1873164" cy="3085049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6"/>
          <p:cNvSpPr/>
          <p:nvPr/>
        </p:nvSpPr>
        <p:spPr>
          <a:xfrm>
            <a:off x="4676712" y="3022474"/>
            <a:ext cx="1873164" cy="3085049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6"/>
          <p:cNvSpPr/>
          <p:nvPr/>
        </p:nvSpPr>
        <p:spPr>
          <a:xfrm>
            <a:off x="6712970" y="3022474"/>
            <a:ext cx="1873164" cy="3085049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6"/>
          <p:cNvSpPr/>
          <p:nvPr/>
        </p:nvSpPr>
        <p:spPr>
          <a:xfrm>
            <a:off x="589436" y="3022474"/>
            <a:ext cx="1873164" cy="3085049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6"/>
          <p:cNvSpPr/>
          <p:nvPr/>
        </p:nvSpPr>
        <p:spPr>
          <a:xfrm>
            <a:off x="2625694" y="3857523"/>
            <a:ext cx="1873164" cy="938435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6"/>
          <p:cNvSpPr/>
          <p:nvPr/>
        </p:nvSpPr>
        <p:spPr>
          <a:xfrm>
            <a:off x="4676712" y="3857523"/>
            <a:ext cx="1873164" cy="938435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6"/>
          <p:cNvSpPr/>
          <p:nvPr/>
        </p:nvSpPr>
        <p:spPr>
          <a:xfrm>
            <a:off x="6712970" y="3868663"/>
            <a:ext cx="1873164" cy="938435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46"/>
          <p:cNvSpPr/>
          <p:nvPr/>
        </p:nvSpPr>
        <p:spPr>
          <a:xfrm>
            <a:off x="589436" y="3857523"/>
            <a:ext cx="1873164" cy="938435"/>
          </a:xfrm>
          <a:prstGeom prst="rect">
            <a:avLst/>
          </a:prstGeom>
          <a:solidFill>
            <a:srgbClr val="A6192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6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" name="Google Shape;297;p46"/>
          <p:cNvSpPr txBox="1">
            <a:spLocks noGrp="1"/>
          </p:cNvSpPr>
          <p:nvPr>
            <p:ph type="sldNum" idx="12"/>
          </p:nvPr>
        </p:nvSpPr>
        <p:spPr>
          <a:xfrm>
            <a:off x="6553200" y="633315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98" name="Google Shape;298;p46"/>
          <p:cNvSpPr txBox="1">
            <a:spLocks noGrp="1"/>
          </p:cNvSpPr>
          <p:nvPr>
            <p:ph type="dt" idx="10"/>
          </p:nvPr>
        </p:nvSpPr>
        <p:spPr>
          <a:xfrm>
            <a:off x="457200" y="633315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9" name="Google Shape;299;p46"/>
          <p:cNvSpPr txBox="1">
            <a:spLocks noGrp="1"/>
          </p:cNvSpPr>
          <p:nvPr>
            <p:ph type="body" idx="1"/>
          </p:nvPr>
        </p:nvSpPr>
        <p:spPr>
          <a:xfrm>
            <a:off x="460072" y="823474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0" name="Google Shape;300;p46"/>
          <p:cNvSpPr>
            <a:spLocks noGrp="1"/>
          </p:cNvSpPr>
          <p:nvPr>
            <p:ph type="pic" idx="2"/>
          </p:nvPr>
        </p:nvSpPr>
        <p:spPr>
          <a:xfrm>
            <a:off x="926933" y="4825737"/>
            <a:ext cx="1196796" cy="1165071"/>
          </a:xfrm>
          <a:prstGeom prst="rect">
            <a:avLst/>
          </a:prstGeom>
          <a:noFill/>
          <a:ln>
            <a:noFill/>
          </a:ln>
        </p:spPr>
      </p:sp>
      <p:sp>
        <p:nvSpPr>
          <p:cNvPr id="301" name="Google Shape;301;p46"/>
          <p:cNvSpPr txBox="1">
            <a:spLocks noGrp="1"/>
          </p:cNvSpPr>
          <p:nvPr>
            <p:ph type="body" idx="3"/>
          </p:nvPr>
        </p:nvSpPr>
        <p:spPr>
          <a:xfrm>
            <a:off x="658750" y="3882211"/>
            <a:ext cx="1747461" cy="935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2" name="Google Shape;302;p46"/>
          <p:cNvSpPr txBox="1">
            <a:spLocks noGrp="1"/>
          </p:cNvSpPr>
          <p:nvPr>
            <p:ph type="body" idx="4"/>
          </p:nvPr>
        </p:nvSpPr>
        <p:spPr>
          <a:xfrm>
            <a:off x="2698029" y="3882211"/>
            <a:ext cx="1747461" cy="913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3" name="Google Shape;303;p46"/>
          <p:cNvSpPr txBox="1">
            <a:spLocks noGrp="1"/>
          </p:cNvSpPr>
          <p:nvPr>
            <p:ph type="body" idx="5"/>
          </p:nvPr>
        </p:nvSpPr>
        <p:spPr>
          <a:xfrm>
            <a:off x="4731517" y="3882211"/>
            <a:ext cx="1747461" cy="913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4" name="Google Shape;304;p46"/>
          <p:cNvSpPr txBox="1">
            <a:spLocks noGrp="1"/>
          </p:cNvSpPr>
          <p:nvPr>
            <p:ph type="body" idx="6"/>
          </p:nvPr>
        </p:nvSpPr>
        <p:spPr>
          <a:xfrm>
            <a:off x="6764999" y="3882211"/>
            <a:ext cx="1747461" cy="913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5" name="Google Shape;305;p46"/>
          <p:cNvSpPr txBox="1">
            <a:spLocks noGrp="1"/>
          </p:cNvSpPr>
          <p:nvPr>
            <p:ph type="body" idx="7"/>
          </p:nvPr>
        </p:nvSpPr>
        <p:spPr>
          <a:xfrm>
            <a:off x="658750" y="3148434"/>
            <a:ext cx="1747461" cy="634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6" name="Google Shape;306;p46"/>
          <p:cNvSpPr txBox="1">
            <a:spLocks noGrp="1"/>
          </p:cNvSpPr>
          <p:nvPr>
            <p:ph type="body" idx="8"/>
          </p:nvPr>
        </p:nvSpPr>
        <p:spPr>
          <a:xfrm>
            <a:off x="2698029" y="3148434"/>
            <a:ext cx="1747461" cy="634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7" name="Google Shape;307;p46"/>
          <p:cNvSpPr txBox="1">
            <a:spLocks noGrp="1"/>
          </p:cNvSpPr>
          <p:nvPr>
            <p:ph type="body" idx="9"/>
          </p:nvPr>
        </p:nvSpPr>
        <p:spPr>
          <a:xfrm>
            <a:off x="4731517" y="3148434"/>
            <a:ext cx="1747461" cy="634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8" name="Google Shape;308;p46"/>
          <p:cNvSpPr txBox="1">
            <a:spLocks noGrp="1"/>
          </p:cNvSpPr>
          <p:nvPr>
            <p:ph type="body" idx="13"/>
          </p:nvPr>
        </p:nvSpPr>
        <p:spPr>
          <a:xfrm>
            <a:off x="6764999" y="3148434"/>
            <a:ext cx="1747461" cy="634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9" name="Google Shape;309;p46"/>
          <p:cNvSpPr>
            <a:spLocks noGrp="1"/>
          </p:cNvSpPr>
          <p:nvPr>
            <p:ph type="pic" idx="14"/>
          </p:nvPr>
        </p:nvSpPr>
        <p:spPr>
          <a:xfrm>
            <a:off x="2915816" y="4825737"/>
            <a:ext cx="1196796" cy="1165071"/>
          </a:xfrm>
          <a:prstGeom prst="rect">
            <a:avLst/>
          </a:prstGeom>
          <a:noFill/>
          <a:ln>
            <a:noFill/>
          </a:ln>
        </p:spPr>
      </p:sp>
      <p:sp>
        <p:nvSpPr>
          <p:cNvPr id="310" name="Google Shape;310;p46"/>
          <p:cNvSpPr>
            <a:spLocks noGrp="1"/>
          </p:cNvSpPr>
          <p:nvPr>
            <p:ph type="pic" idx="15"/>
          </p:nvPr>
        </p:nvSpPr>
        <p:spPr>
          <a:xfrm>
            <a:off x="5009847" y="4825737"/>
            <a:ext cx="1196796" cy="1165071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46"/>
          <p:cNvSpPr>
            <a:spLocks noGrp="1"/>
          </p:cNvSpPr>
          <p:nvPr>
            <p:ph type="pic" idx="16"/>
          </p:nvPr>
        </p:nvSpPr>
        <p:spPr>
          <a:xfrm>
            <a:off x="7045122" y="4825737"/>
            <a:ext cx="1196796" cy="1165071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46"/>
          <p:cNvSpPr txBox="1">
            <a:spLocks noGrp="1"/>
          </p:cNvSpPr>
          <p:nvPr>
            <p:ph type="body" idx="17"/>
          </p:nvPr>
        </p:nvSpPr>
        <p:spPr>
          <a:xfrm>
            <a:off x="458240" y="1524620"/>
            <a:ext cx="8171077" cy="1316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Custom Layout">
  <p:cSld name="30_Custom Layout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" name="Google Shape;315;p47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316" name="Google Shape;316;p4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7" name="Google Shape;317;p47"/>
          <p:cNvSpPr/>
          <p:nvPr/>
        </p:nvSpPr>
        <p:spPr>
          <a:xfrm>
            <a:off x="2625694" y="3111593"/>
            <a:ext cx="1873164" cy="3085049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7"/>
          <p:cNvSpPr/>
          <p:nvPr/>
        </p:nvSpPr>
        <p:spPr>
          <a:xfrm>
            <a:off x="4676712" y="3111593"/>
            <a:ext cx="1873164" cy="3085049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7"/>
          <p:cNvSpPr/>
          <p:nvPr/>
        </p:nvSpPr>
        <p:spPr>
          <a:xfrm>
            <a:off x="6712970" y="3111593"/>
            <a:ext cx="1873164" cy="3085049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7"/>
          <p:cNvSpPr/>
          <p:nvPr/>
        </p:nvSpPr>
        <p:spPr>
          <a:xfrm>
            <a:off x="589436" y="3111593"/>
            <a:ext cx="1873164" cy="3085049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7"/>
          <p:cNvSpPr>
            <a:spLocks noGrp="1"/>
          </p:cNvSpPr>
          <p:nvPr>
            <p:ph type="pic" idx="2"/>
          </p:nvPr>
        </p:nvSpPr>
        <p:spPr>
          <a:xfrm>
            <a:off x="926933" y="3853646"/>
            <a:ext cx="1196796" cy="1165071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47"/>
          <p:cNvSpPr txBox="1">
            <a:spLocks noGrp="1"/>
          </p:cNvSpPr>
          <p:nvPr>
            <p:ph type="body" idx="1"/>
          </p:nvPr>
        </p:nvSpPr>
        <p:spPr>
          <a:xfrm>
            <a:off x="658750" y="5150284"/>
            <a:ext cx="1747461" cy="1121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3" name="Google Shape;323;p47"/>
          <p:cNvSpPr txBox="1">
            <a:spLocks noGrp="1"/>
          </p:cNvSpPr>
          <p:nvPr>
            <p:ph type="body" idx="3"/>
          </p:nvPr>
        </p:nvSpPr>
        <p:spPr>
          <a:xfrm>
            <a:off x="2698029" y="5150284"/>
            <a:ext cx="1747461" cy="1121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4" name="Google Shape;324;p47"/>
          <p:cNvSpPr txBox="1">
            <a:spLocks noGrp="1"/>
          </p:cNvSpPr>
          <p:nvPr>
            <p:ph type="body" idx="4"/>
          </p:nvPr>
        </p:nvSpPr>
        <p:spPr>
          <a:xfrm>
            <a:off x="4731517" y="5150284"/>
            <a:ext cx="1747461" cy="1121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5" name="Google Shape;325;p47"/>
          <p:cNvSpPr txBox="1">
            <a:spLocks noGrp="1"/>
          </p:cNvSpPr>
          <p:nvPr>
            <p:ph type="body" idx="5"/>
          </p:nvPr>
        </p:nvSpPr>
        <p:spPr>
          <a:xfrm>
            <a:off x="6764999" y="5150284"/>
            <a:ext cx="1747461" cy="1121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None/>
              <a:defRPr sz="18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6" name="Google Shape;326;p47"/>
          <p:cNvSpPr txBox="1">
            <a:spLocks noGrp="1"/>
          </p:cNvSpPr>
          <p:nvPr>
            <p:ph type="body" idx="6"/>
          </p:nvPr>
        </p:nvSpPr>
        <p:spPr>
          <a:xfrm>
            <a:off x="658750" y="3237553"/>
            <a:ext cx="1747461" cy="634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7" name="Google Shape;327;p47"/>
          <p:cNvSpPr txBox="1">
            <a:spLocks noGrp="1"/>
          </p:cNvSpPr>
          <p:nvPr>
            <p:ph type="body" idx="7"/>
          </p:nvPr>
        </p:nvSpPr>
        <p:spPr>
          <a:xfrm>
            <a:off x="2698029" y="3237553"/>
            <a:ext cx="1747461" cy="634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8" name="Google Shape;328;p47"/>
          <p:cNvSpPr txBox="1">
            <a:spLocks noGrp="1"/>
          </p:cNvSpPr>
          <p:nvPr>
            <p:ph type="body" idx="8"/>
          </p:nvPr>
        </p:nvSpPr>
        <p:spPr>
          <a:xfrm>
            <a:off x="4731517" y="3237553"/>
            <a:ext cx="1747461" cy="634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9" name="Google Shape;329;p47"/>
          <p:cNvSpPr txBox="1">
            <a:spLocks noGrp="1"/>
          </p:cNvSpPr>
          <p:nvPr>
            <p:ph type="body" idx="9"/>
          </p:nvPr>
        </p:nvSpPr>
        <p:spPr>
          <a:xfrm>
            <a:off x="6764999" y="3237553"/>
            <a:ext cx="1747461" cy="634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0" name="Google Shape;330;p47"/>
          <p:cNvSpPr>
            <a:spLocks noGrp="1"/>
          </p:cNvSpPr>
          <p:nvPr>
            <p:ph type="pic" idx="13"/>
          </p:nvPr>
        </p:nvSpPr>
        <p:spPr>
          <a:xfrm>
            <a:off x="2915816" y="3853646"/>
            <a:ext cx="1196796" cy="1165071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7"/>
          <p:cNvSpPr>
            <a:spLocks noGrp="1"/>
          </p:cNvSpPr>
          <p:nvPr>
            <p:ph type="pic" idx="14"/>
          </p:nvPr>
        </p:nvSpPr>
        <p:spPr>
          <a:xfrm>
            <a:off x="5009847" y="3853646"/>
            <a:ext cx="1196796" cy="1165071"/>
          </a:xfrm>
          <a:prstGeom prst="rect">
            <a:avLst/>
          </a:prstGeom>
          <a:noFill/>
          <a:ln>
            <a:noFill/>
          </a:ln>
        </p:spPr>
      </p:sp>
      <p:sp>
        <p:nvSpPr>
          <p:cNvPr id="332" name="Google Shape;332;p47"/>
          <p:cNvSpPr>
            <a:spLocks noGrp="1"/>
          </p:cNvSpPr>
          <p:nvPr>
            <p:ph type="pic" idx="15"/>
          </p:nvPr>
        </p:nvSpPr>
        <p:spPr>
          <a:xfrm>
            <a:off x="7045122" y="3853646"/>
            <a:ext cx="1196796" cy="1165071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47"/>
          <p:cNvSpPr txBox="1">
            <a:spLocks noGrp="1"/>
          </p:cNvSpPr>
          <p:nvPr>
            <p:ph type="body" idx="16"/>
          </p:nvPr>
        </p:nvSpPr>
        <p:spPr>
          <a:xfrm>
            <a:off x="458240" y="1524619"/>
            <a:ext cx="8171077" cy="136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4" name="Google Shape;334;p47"/>
          <p:cNvSpPr txBox="1">
            <a:spLocks noGrp="1"/>
          </p:cNvSpPr>
          <p:nvPr>
            <p:ph type="body" idx="17"/>
          </p:nvPr>
        </p:nvSpPr>
        <p:spPr>
          <a:xfrm>
            <a:off x="460072" y="823474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_Custom Layout">
  <p:cSld name="23_Custom Layout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8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7" name="Google Shape;337;p4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338" name="Google Shape;338;p4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9" name="Google Shape;339;p48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0" name="Google Shape;340;p48"/>
          <p:cNvSpPr txBox="1">
            <a:spLocks noGrp="1"/>
          </p:cNvSpPr>
          <p:nvPr>
            <p:ph type="body" idx="2"/>
          </p:nvPr>
        </p:nvSpPr>
        <p:spPr>
          <a:xfrm>
            <a:off x="586694" y="1737826"/>
            <a:ext cx="1548116" cy="512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Custom Layout">
  <p:cSld name="24_Custom Layou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>
            <a:spLocks noGrp="1"/>
          </p:cNvSpPr>
          <p:nvPr>
            <p:ph type="body" idx="1"/>
          </p:nvPr>
        </p:nvSpPr>
        <p:spPr>
          <a:xfrm>
            <a:off x="484188" y="4077074"/>
            <a:ext cx="1765526" cy="1461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3" name="Google Shape;343;p49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" name="Google Shape;344;p49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345" name="Google Shape;345;p4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6" name="Google Shape;346;p49"/>
          <p:cNvSpPr txBox="1">
            <a:spLocks noGrp="1"/>
          </p:cNvSpPr>
          <p:nvPr>
            <p:ph type="body" idx="2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7" name="Google Shape;347;p49"/>
          <p:cNvSpPr>
            <a:spLocks noGrp="1"/>
          </p:cNvSpPr>
          <p:nvPr>
            <p:ph type="pic" idx="3"/>
          </p:nvPr>
        </p:nvSpPr>
        <p:spPr>
          <a:xfrm>
            <a:off x="2406305" y="2180675"/>
            <a:ext cx="3979985" cy="3354735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49"/>
          <p:cNvSpPr txBox="1">
            <a:spLocks noGrp="1"/>
          </p:cNvSpPr>
          <p:nvPr>
            <p:ph type="body" idx="4"/>
          </p:nvPr>
        </p:nvSpPr>
        <p:spPr>
          <a:xfrm>
            <a:off x="889002" y="2182437"/>
            <a:ext cx="1390952" cy="148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9" name="Google Shape;349;p49"/>
          <p:cNvSpPr>
            <a:spLocks noGrp="1"/>
          </p:cNvSpPr>
          <p:nvPr>
            <p:ph type="pic" idx="5"/>
          </p:nvPr>
        </p:nvSpPr>
        <p:spPr>
          <a:xfrm>
            <a:off x="428629" y="2182815"/>
            <a:ext cx="466725" cy="466725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49"/>
          <p:cNvSpPr txBox="1">
            <a:spLocks noGrp="1"/>
          </p:cNvSpPr>
          <p:nvPr>
            <p:ph type="body" idx="6"/>
          </p:nvPr>
        </p:nvSpPr>
        <p:spPr>
          <a:xfrm>
            <a:off x="7103601" y="2182435"/>
            <a:ext cx="1390952" cy="1493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1" name="Google Shape;351;p49"/>
          <p:cNvSpPr>
            <a:spLocks noGrp="1"/>
          </p:cNvSpPr>
          <p:nvPr>
            <p:ph type="pic" idx="7"/>
          </p:nvPr>
        </p:nvSpPr>
        <p:spPr>
          <a:xfrm>
            <a:off x="6643228" y="2182815"/>
            <a:ext cx="466725" cy="466725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49"/>
          <p:cNvSpPr txBox="1">
            <a:spLocks noGrp="1"/>
          </p:cNvSpPr>
          <p:nvPr>
            <p:ph type="body" idx="8"/>
          </p:nvPr>
        </p:nvSpPr>
        <p:spPr>
          <a:xfrm>
            <a:off x="6630944" y="4077074"/>
            <a:ext cx="1765526" cy="137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Custom Layout">
  <p:cSld name="26_Custom Layout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5" name="Google Shape;355;p5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356" name="Google Shape;356;p5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7" name="Google Shape;357;p50"/>
          <p:cNvSpPr txBox="1">
            <a:spLocks noGrp="1"/>
          </p:cNvSpPr>
          <p:nvPr>
            <p:ph type="body" idx="1"/>
          </p:nvPr>
        </p:nvSpPr>
        <p:spPr>
          <a:xfrm>
            <a:off x="484188" y="2280931"/>
            <a:ext cx="3610050" cy="176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8" name="Google Shape;358;p50"/>
          <p:cNvSpPr>
            <a:spLocks noGrp="1"/>
          </p:cNvSpPr>
          <p:nvPr>
            <p:ph type="pic" idx="2"/>
          </p:nvPr>
        </p:nvSpPr>
        <p:spPr>
          <a:xfrm>
            <a:off x="4486686" y="2180673"/>
            <a:ext cx="3979985" cy="3600851"/>
          </a:xfrm>
          <a:prstGeom prst="rect">
            <a:avLst/>
          </a:prstGeom>
          <a:noFill/>
          <a:ln>
            <a:noFill/>
          </a:ln>
        </p:spPr>
      </p:sp>
      <p:sp>
        <p:nvSpPr>
          <p:cNvPr id="359" name="Google Shape;359;p50"/>
          <p:cNvSpPr txBox="1">
            <a:spLocks noGrp="1"/>
          </p:cNvSpPr>
          <p:nvPr>
            <p:ph type="body" idx="3"/>
          </p:nvPr>
        </p:nvSpPr>
        <p:spPr>
          <a:xfrm>
            <a:off x="1124864" y="4129145"/>
            <a:ext cx="3264256" cy="538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0" name="Google Shape;360;p50"/>
          <p:cNvSpPr>
            <a:spLocks noGrp="1"/>
          </p:cNvSpPr>
          <p:nvPr>
            <p:ph type="pic" idx="4"/>
          </p:nvPr>
        </p:nvSpPr>
        <p:spPr>
          <a:xfrm>
            <a:off x="495153" y="4093862"/>
            <a:ext cx="629708" cy="629708"/>
          </a:xfrm>
          <a:prstGeom prst="rect">
            <a:avLst/>
          </a:prstGeom>
          <a:noFill/>
          <a:ln>
            <a:noFill/>
          </a:ln>
        </p:spPr>
      </p:sp>
      <p:sp>
        <p:nvSpPr>
          <p:cNvPr id="361" name="Google Shape;361;p50"/>
          <p:cNvSpPr txBox="1">
            <a:spLocks noGrp="1"/>
          </p:cNvSpPr>
          <p:nvPr>
            <p:ph type="body" idx="5"/>
          </p:nvPr>
        </p:nvSpPr>
        <p:spPr>
          <a:xfrm>
            <a:off x="1124864" y="4976704"/>
            <a:ext cx="3264256" cy="538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2" name="Google Shape;362;p50"/>
          <p:cNvSpPr>
            <a:spLocks noGrp="1"/>
          </p:cNvSpPr>
          <p:nvPr>
            <p:ph type="pic" idx="6"/>
          </p:nvPr>
        </p:nvSpPr>
        <p:spPr>
          <a:xfrm>
            <a:off x="495153" y="4908002"/>
            <a:ext cx="629708" cy="629708"/>
          </a:xfrm>
          <a:prstGeom prst="rect">
            <a:avLst/>
          </a:prstGeom>
          <a:noFill/>
          <a:ln>
            <a:noFill/>
          </a:ln>
        </p:spPr>
      </p:sp>
      <p:sp>
        <p:nvSpPr>
          <p:cNvPr id="363" name="Google Shape;363;p50"/>
          <p:cNvSpPr txBox="1">
            <a:spLocks noGrp="1"/>
          </p:cNvSpPr>
          <p:nvPr>
            <p:ph type="body" idx="7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Custom Layout">
  <p:cSld name="25_Custom Layou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5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367" name="Google Shape;367;p5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8" name="Google Shape;368;p51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9" name="Google Shape;369;p51"/>
          <p:cNvSpPr txBox="1">
            <a:spLocks noGrp="1"/>
          </p:cNvSpPr>
          <p:nvPr>
            <p:ph type="body" idx="2"/>
          </p:nvPr>
        </p:nvSpPr>
        <p:spPr>
          <a:xfrm>
            <a:off x="484188" y="2280929"/>
            <a:ext cx="3610050" cy="2141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0" name="Google Shape;370;p51"/>
          <p:cNvSpPr>
            <a:spLocks noGrp="1"/>
          </p:cNvSpPr>
          <p:nvPr>
            <p:ph type="pic" idx="3"/>
          </p:nvPr>
        </p:nvSpPr>
        <p:spPr>
          <a:xfrm>
            <a:off x="4729242" y="2180673"/>
            <a:ext cx="3737429" cy="3600851"/>
          </a:xfrm>
          <a:prstGeom prst="rect">
            <a:avLst/>
          </a:prstGeom>
          <a:noFill/>
          <a:ln>
            <a:noFill/>
          </a:ln>
        </p:spPr>
      </p:sp>
      <p:sp>
        <p:nvSpPr>
          <p:cNvPr id="371" name="Google Shape;371;p51"/>
          <p:cNvSpPr txBox="1">
            <a:spLocks noGrp="1"/>
          </p:cNvSpPr>
          <p:nvPr>
            <p:ph type="body" idx="4"/>
          </p:nvPr>
        </p:nvSpPr>
        <p:spPr>
          <a:xfrm>
            <a:off x="1022055" y="4262825"/>
            <a:ext cx="1348612" cy="44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2" name="Google Shape;372;p51"/>
          <p:cNvSpPr>
            <a:spLocks noGrp="1"/>
          </p:cNvSpPr>
          <p:nvPr>
            <p:ph type="pic" idx="5"/>
          </p:nvPr>
        </p:nvSpPr>
        <p:spPr>
          <a:xfrm>
            <a:off x="495156" y="4208769"/>
            <a:ext cx="514799" cy="514799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51"/>
          <p:cNvSpPr txBox="1">
            <a:spLocks noGrp="1"/>
          </p:cNvSpPr>
          <p:nvPr>
            <p:ph type="body" idx="6"/>
          </p:nvPr>
        </p:nvSpPr>
        <p:spPr>
          <a:xfrm>
            <a:off x="1022055" y="5013178"/>
            <a:ext cx="1348612" cy="44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4" name="Google Shape;374;p51"/>
          <p:cNvSpPr>
            <a:spLocks noGrp="1"/>
          </p:cNvSpPr>
          <p:nvPr>
            <p:ph type="pic" idx="7"/>
          </p:nvPr>
        </p:nvSpPr>
        <p:spPr>
          <a:xfrm>
            <a:off x="495156" y="4959123"/>
            <a:ext cx="514799" cy="514799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51"/>
          <p:cNvSpPr txBox="1">
            <a:spLocks noGrp="1"/>
          </p:cNvSpPr>
          <p:nvPr>
            <p:ph type="body" idx="8"/>
          </p:nvPr>
        </p:nvSpPr>
        <p:spPr>
          <a:xfrm>
            <a:off x="3065312" y="4262825"/>
            <a:ext cx="1348612" cy="44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6" name="Google Shape;376;p51"/>
          <p:cNvSpPr>
            <a:spLocks noGrp="1"/>
          </p:cNvSpPr>
          <p:nvPr>
            <p:ph type="pic" idx="9"/>
          </p:nvPr>
        </p:nvSpPr>
        <p:spPr>
          <a:xfrm>
            <a:off x="2538410" y="4208769"/>
            <a:ext cx="514799" cy="514799"/>
          </a:xfrm>
          <a:prstGeom prst="rect">
            <a:avLst/>
          </a:prstGeom>
          <a:noFill/>
          <a:ln>
            <a:noFill/>
          </a:ln>
        </p:spPr>
      </p:sp>
      <p:sp>
        <p:nvSpPr>
          <p:cNvPr id="377" name="Google Shape;377;p51"/>
          <p:cNvSpPr txBox="1">
            <a:spLocks noGrp="1"/>
          </p:cNvSpPr>
          <p:nvPr>
            <p:ph type="body" idx="13"/>
          </p:nvPr>
        </p:nvSpPr>
        <p:spPr>
          <a:xfrm>
            <a:off x="3065312" y="5013178"/>
            <a:ext cx="1348612" cy="44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8" name="Google Shape;378;p51"/>
          <p:cNvSpPr>
            <a:spLocks noGrp="1"/>
          </p:cNvSpPr>
          <p:nvPr>
            <p:ph type="pic" idx="14"/>
          </p:nvPr>
        </p:nvSpPr>
        <p:spPr>
          <a:xfrm>
            <a:off x="2538410" y="4959123"/>
            <a:ext cx="514799" cy="5147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Custom Layout">
  <p:cSld name="27_Custom Layout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5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382" name="Google Shape;382;p5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3" name="Google Shape;383;p52"/>
          <p:cNvSpPr>
            <a:spLocks noGrp="1"/>
          </p:cNvSpPr>
          <p:nvPr>
            <p:ph type="pic" idx="2"/>
          </p:nvPr>
        </p:nvSpPr>
        <p:spPr>
          <a:xfrm>
            <a:off x="3187095" y="2180673"/>
            <a:ext cx="2927048" cy="3600851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52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5" name="Google Shape;385;p52"/>
          <p:cNvSpPr txBox="1">
            <a:spLocks noGrp="1"/>
          </p:cNvSpPr>
          <p:nvPr>
            <p:ph type="body" idx="3"/>
          </p:nvPr>
        </p:nvSpPr>
        <p:spPr>
          <a:xfrm>
            <a:off x="6183272" y="2194560"/>
            <a:ext cx="2562436" cy="4218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3333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6" name="Google Shape;386;p52"/>
          <p:cNvSpPr txBox="1">
            <a:spLocks noGrp="1"/>
          </p:cNvSpPr>
          <p:nvPr>
            <p:ph type="body" idx="4"/>
          </p:nvPr>
        </p:nvSpPr>
        <p:spPr>
          <a:xfrm>
            <a:off x="457204" y="2194560"/>
            <a:ext cx="2562019" cy="358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Custom Layout">
  <p:cSld name="29_Custom Layout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9" name="Google Shape;389;p5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390" name="Google Shape;390;p5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1" name="Google Shape;391;p53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2" name="Google Shape;392;p53"/>
          <p:cNvSpPr>
            <a:spLocks noGrp="1"/>
          </p:cNvSpPr>
          <p:nvPr>
            <p:ph type="pic" idx="2"/>
          </p:nvPr>
        </p:nvSpPr>
        <p:spPr>
          <a:xfrm>
            <a:off x="6779347" y="2000763"/>
            <a:ext cx="1251816" cy="1345240"/>
          </a:xfrm>
          <a:prstGeom prst="rect">
            <a:avLst/>
          </a:prstGeom>
          <a:noFill/>
          <a:ln>
            <a:noFill/>
          </a:ln>
        </p:spPr>
      </p:sp>
      <p:sp>
        <p:nvSpPr>
          <p:cNvPr id="393" name="Google Shape;393;p53"/>
          <p:cNvSpPr txBox="1">
            <a:spLocks noGrp="1"/>
          </p:cNvSpPr>
          <p:nvPr>
            <p:ph type="body" idx="3"/>
          </p:nvPr>
        </p:nvSpPr>
        <p:spPr>
          <a:xfrm>
            <a:off x="457200" y="3809847"/>
            <a:ext cx="8177098" cy="231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_Custom Layout">
  <p:cSld name="31_Custom Layout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4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54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397" name="Google Shape;397;p5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8" name="Google Shape;398;p54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9" name="Google Shape;399;p54"/>
          <p:cNvSpPr>
            <a:spLocks noGrp="1"/>
          </p:cNvSpPr>
          <p:nvPr>
            <p:ph type="pic" idx="2"/>
          </p:nvPr>
        </p:nvSpPr>
        <p:spPr>
          <a:xfrm>
            <a:off x="527537" y="2024302"/>
            <a:ext cx="690562" cy="688975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54"/>
          <p:cNvSpPr>
            <a:spLocks noGrp="1"/>
          </p:cNvSpPr>
          <p:nvPr>
            <p:ph type="pic" idx="3"/>
          </p:nvPr>
        </p:nvSpPr>
        <p:spPr>
          <a:xfrm>
            <a:off x="527537" y="3045767"/>
            <a:ext cx="690562" cy="688975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54"/>
          <p:cNvSpPr>
            <a:spLocks noGrp="1"/>
          </p:cNvSpPr>
          <p:nvPr>
            <p:ph type="pic" idx="4"/>
          </p:nvPr>
        </p:nvSpPr>
        <p:spPr>
          <a:xfrm>
            <a:off x="527537" y="4049038"/>
            <a:ext cx="690562" cy="688975"/>
          </a:xfrm>
          <a:prstGeom prst="rect">
            <a:avLst/>
          </a:prstGeom>
          <a:noFill/>
          <a:ln>
            <a:noFill/>
          </a:ln>
        </p:spPr>
      </p:sp>
      <p:sp>
        <p:nvSpPr>
          <p:cNvPr id="402" name="Google Shape;402;p54"/>
          <p:cNvSpPr>
            <a:spLocks noGrp="1"/>
          </p:cNvSpPr>
          <p:nvPr>
            <p:ph type="pic" idx="5"/>
          </p:nvPr>
        </p:nvSpPr>
        <p:spPr>
          <a:xfrm>
            <a:off x="527537" y="5029910"/>
            <a:ext cx="690562" cy="688975"/>
          </a:xfrm>
          <a:prstGeom prst="rect">
            <a:avLst/>
          </a:prstGeom>
          <a:noFill/>
          <a:ln>
            <a:noFill/>
          </a:ln>
        </p:spPr>
      </p:sp>
      <p:sp>
        <p:nvSpPr>
          <p:cNvPr id="403" name="Google Shape;403;p54"/>
          <p:cNvSpPr txBox="1">
            <a:spLocks noGrp="1"/>
          </p:cNvSpPr>
          <p:nvPr>
            <p:ph type="body" idx="6"/>
          </p:nvPr>
        </p:nvSpPr>
        <p:spPr>
          <a:xfrm>
            <a:off x="1444626" y="2081829"/>
            <a:ext cx="6656956" cy="55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4" name="Google Shape;404;p54"/>
          <p:cNvSpPr txBox="1">
            <a:spLocks noGrp="1"/>
          </p:cNvSpPr>
          <p:nvPr>
            <p:ph type="body" idx="7"/>
          </p:nvPr>
        </p:nvSpPr>
        <p:spPr>
          <a:xfrm>
            <a:off x="1444626" y="3071381"/>
            <a:ext cx="6656956" cy="55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5" name="Google Shape;405;p54"/>
          <p:cNvSpPr txBox="1">
            <a:spLocks noGrp="1"/>
          </p:cNvSpPr>
          <p:nvPr>
            <p:ph type="body" idx="8"/>
          </p:nvPr>
        </p:nvSpPr>
        <p:spPr>
          <a:xfrm>
            <a:off x="1444626" y="4071273"/>
            <a:ext cx="6656956" cy="55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6" name="Google Shape;406;p54"/>
          <p:cNvSpPr txBox="1">
            <a:spLocks noGrp="1"/>
          </p:cNvSpPr>
          <p:nvPr>
            <p:ph type="body" idx="9"/>
          </p:nvPr>
        </p:nvSpPr>
        <p:spPr>
          <a:xfrm>
            <a:off x="1444626" y="5062948"/>
            <a:ext cx="6656956" cy="55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Custom Layout">
  <p:cSld name="32_Custom Layout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5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9" name="Google Shape;409;p5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410" name="Google Shape;410;p5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1" name="Google Shape;411;p55"/>
          <p:cNvSpPr txBox="1">
            <a:spLocks noGrp="1"/>
          </p:cNvSpPr>
          <p:nvPr>
            <p:ph type="body" idx="1"/>
          </p:nvPr>
        </p:nvSpPr>
        <p:spPr>
          <a:xfrm>
            <a:off x="394521" y="2727474"/>
            <a:ext cx="1869068" cy="342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2" name="Google Shape;412;p55"/>
          <p:cNvSpPr txBox="1">
            <a:spLocks noGrp="1"/>
          </p:cNvSpPr>
          <p:nvPr>
            <p:ph type="body" idx="2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3" name="Google Shape;413;p55"/>
          <p:cNvSpPr txBox="1">
            <a:spLocks noGrp="1"/>
          </p:cNvSpPr>
          <p:nvPr>
            <p:ph type="body" idx="3"/>
          </p:nvPr>
        </p:nvSpPr>
        <p:spPr>
          <a:xfrm>
            <a:off x="2583713" y="2727474"/>
            <a:ext cx="1869068" cy="342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4" name="Google Shape;414;p55"/>
          <p:cNvSpPr txBox="1">
            <a:spLocks noGrp="1"/>
          </p:cNvSpPr>
          <p:nvPr>
            <p:ph type="body" idx="4"/>
          </p:nvPr>
        </p:nvSpPr>
        <p:spPr>
          <a:xfrm>
            <a:off x="4776327" y="2727474"/>
            <a:ext cx="1869068" cy="342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5" name="Google Shape;415;p55"/>
          <p:cNvSpPr txBox="1">
            <a:spLocks noGrp="1"/>
          </p:cNvSpPr>
          <p:nvPr>
            <p:ph type="body" idx="5"/>
          </p:nvPr>
        </p:nvSpPr>
        <p:spPr>
          <a:xfrm>
            <a:off x="6971406" y="2727474"/>
            <a:ext cx="1869068" cy="3429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6" name="Google Shape;416;p55"/>
          <p:cNvSpPr txBox="1">
            <a:spLocks noGrp="1"/>
          </p:cNvSpPr>
          <p:nvPr>
            <p:ph type="body" idx="6"/>
          </p:nvPr>
        </p:nvSpPr>
        <p:spPr>
          <a:xfrm>
            <a:off x="4" y="1883946"/>
            <a:ext cx="2284913" cy="31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7" name="Google Shape;417;p55"/>
          <p:cNvSpPr txBox="1">
            <a:spLocks noGrp="1"/>
          </p:cNvSpPr>
          <p:nvPr>
            <p:ph type="body" idx="7"/>
          </p:nvPr>
        </p:nvSpPr>
        <p:spPr>
          <a:xfrm>
            <a:off x="2290941" y="1883946"/>
            <a:ext cx="2284913" cy="31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8" name="Google Shape;418;p55"/>
          <p:cNvSpPr txBox="1">
            <a:spLocks noGrp="1"/>
          </p:cNvSpPr>
          <p:nvPr>
            <p:ph type="body" idx="8"/>
          </p:nvPr>
        </p:nvSpPr>
        <p:spPr>
          <a:xfrm>
            <a:off x="4577803" y="1883946"/>
            <a:ext cx="2284913" cy="31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9" name="Google Shape;419;p55"/>
          <p:cNvSpPr txBox="1">
            <a:spLocks noGrp="1"/>
          </p:cNvSpPr>
          <p:nvPr>
            <p:ph type="body" idx="9"/>
          </p:nvPr>
        </p:nvSpPr>
        <p:spPr>
          <a:xfrm>
            <a:off x="6868743" y="1883946"/>
            <a:ext cx="2284913" cy="31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body" idx="2"/>
          </p:nvPr>
        </p:nvSpPr>
        <p:spPr>
          <a:xfrm>
            <a:off x="460376" y="2388811"/>
            <a:ext cx="6435922" cy="3646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72222"/>
              </a:lnSpc>
              <a:spcBef>
                <a:spcPts val="30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28"/>
          <p:cNvSpPr>
            <a:spLocks noGrp="1"/>
          </p:cNvSpPr>
          <p:nvPr>
            <p:ph type="pic" idx="3"/>
          </p:nvPr>
        </p:nvSpPr>
        <p:spPr>
          <a:xfrm>
            <a:off x="7318379" y="2382008"/>
            <a:ext cx="1177925" cy="117951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7_Custom Layout">
  <p:cSld name="37_Custom Layout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6"/>
          <p:cNvSpPr/>
          <p:nvPr/>
        </p:nvSpPr>
        <p:spPr>
          <a:xfrm>
            <a:off x="181428" y="181431"/>
            <a:ext cx="8772072" cy="6504215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56"/>
          <p:cNvSpPr txBox="1">
            <a:spLocks noGrp="1"/>
          </p:cNvSpPr>
          <p:nvPr>
            <p:ph type="body" idx="1"/>
          </p:nvPr>
        </p:nvSpPr>
        <p:spPr>
          <a:xfrm>
            <a:off x="457199" y="2170269"/>
            <a:ext cx="7589158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6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6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3" name="Google Shape;423;p56"/>
          <p:cNvSpPr txBox="1">
            <a:spLocks noGrp="1"/>
          </p:cNvSpPr>
          <p:nvPr>
            <p:ph type="title"/>
          </p:nvPr>
        </p:nvSpPr>
        <p:spPr>
          <a:xfrm>
            <a:off x="457203" y="1551215"/>
            <a:ext cx="7604277" cy="65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24" name="Google Shape;424;p56" descr="MQU_MAS_HOR_RGB_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66642" y="403358"/>
            <a:ext cx="1595918" cy="637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6" descr="MAC21_190.5x254_PowerPoint_Images_Cov v2.png"/>
          <p:cNvPicPr preferRelativeResize="0"/>
          <p:nvPr/>
        </p:nvPicPr>
        <p:blipFill rotWithShape="1">
          <a:blip r:embed="rId3">
            <a:alphaModFix/>
          </a:blip>
          <a:srcRect b="26546"/>
          <a:stretch/>
        </p:blipFill>
        <p:spPr>
          <a:xfrm>
            <a:off x="0" y="2835401"/>
            <a:ext cx="9144000" cy="38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7"/>
          <p:cNvSpPr>
            <a:spLocks noGrp="1"/>
          </p:cNvSpPr>
          <p:nvPr>
            <p:ph type="pic" idx="2"/>
          </p:nvPr>
        </p:nvSpPr>
        <p:spPr>
          <a:xfrm>
            <a:off x="183889" y="1465263"/>
            <a:ext cx="8780727" cy="5218112"/>
          </a:xfrm>
          <a:prstGeom prst="rect">
            <a:avLst/>
          </a:prstGeom>
          <a:noFill/>
          <a:ln>
            <a:noFill/>
          </a:ln>
        </p:spPr>
      </p:sp>
      <p:sp>
        <p:nvSpPr>
          <p:cNvPr id="428" name="Google Shape;428;p57"/>
          <p:cNvSpPr txBox="1">
            <a:spLocks noGrp="1"/>
          </p:cNvSpPr>
          <p:nvPr>
            <p:ph type="title"/>
          </p:nvPr>
        </p:nvSpPr>
        <p:spPr>
          <a:xfrm>
            <a:off x="641048" y="2863021"/>
            <a:ext cx="8045752" cy="60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9" name="Google Shape;429;p57"/>
          <p:cNvSpPr txBox="1">
            <a:spLocks noGrp="1"/>
          </p:cNvSpPr>
          <p:nvPr>
            <p:ph type="body" idx="1"/>
          </p:nvPr>
        </p:nvSpPr>
        <p:spPr>
          <a:xfrm>
            <a:off x="641353" y="3477758"/>
            <a:ext cx="8049079" cy="45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0" name="Google Shape;430;p57"/>
          <p:cNvSpPr/>
          <p:nvPr/>
        </p:nvSpPr>
        <p:spPr>
          <a:xfrm>
            <a:off x="188452" y="185720"/>
            <a:ext cx="8775290" cy="1256344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1" name="Google Shape;431;p57" descr="MQU_MAS_HOR_RGB_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66642" y="403358"/>
            <a:ext cx="1595918" cy="637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ustom Layout">
  <p:cSld name="13_Custom Layout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8"/>
          <p:cNvSpPr/>
          <p:nvPr/>
        </p:nvSpPr>
        <p:spPr>
          <a:xfrm>
            <a:off x="188452" y="185720"/>
            <a:ext cx="8775290" cy="1256344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4" name="Google Shape;434;p58" descr="MQU_MAS_HOR_RGB_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66642" y="403358"/>
            <a:ext cx="1595918" cy="637287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436" name="Google Shape;436;p5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7" name="Google Shape;437;p58"/>
          <p:cNvSpPr txBox="1">
            <a:spLocks noGrp="1"/>
          </p:cNvSpPr>
          <p:nvPr>
            <p:ph type="title"/>
          </p:nvPr>
        </p:nvSpPr>
        <p:spPr>
          <a:xfrm>
            <a:off x="641048" y="2863021"/>
            <a:ext cx="8045752" cy="60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8" name="Google Shape;438;p58"/>
          <p:cNvSpPr txBox="1">
            <a:spLocks noGrp="1"/>
          </p:cNvSpPr>
          <p:nvPr>
            <p:ph type="body" idx="1"/>
          </p:nvPr>
        </p:nvSpPr>
        <p:spPr>
          <a:xfrm>
            <a:off x="641353" y="3477758"/>
            <a:ext cx="8049079" cy="45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29"/>
          <p:cNvSpPr>
            <a:spLocks noGrp="1"/>
          </p:cNvSpPr>
          <p:nvPr>
            <p:ph type="pic" idx="2"/>
          </p:nvPr>
        </p:nvSpPr>
        <p:spPr>
          <a:xfrm>
            <a:off x="562126" y="1804355"/>
            <a:ext cx="658813" cy="641351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29"/>
          <p:cNvSpPr>
            <a:spLocks noGrp="1"/>
          </p:cNvSpPr>
          <p:nvPr>
            <p:ph type="pic" idx="3"/>
          </p:nvPr>
        </p:nvSpPr>
        <p:spPr>
          <a:xfrm>
            <a:off x="2555780" y="1804355"/>
            <a:ext cx="658813" cy="641351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29"/>
          <p:cNvSpPr>
            <a:spLocks noGrp="1"/>
          </p:cNvSpPr>
          <p:nvPr>
            <p:ph type="pic" idx="4"/>
          </p:nvPr>
        </p:nvSpPr>
        <p:spPr>
          <a:xfrm>
            <a:off x="4572004" y="1804355"/>
            <a:ext cx="658813" cy="641351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29"/>
          <p:cNvSpPr>
            <a:spLocks noGrp="1"/>
          </p:cNvSpPr>
          <p:nvPr>
            <p:ph type="pic" idx="5"/>
          </p:nvPr>
        </p:nvSpPr>
        <p:spPr>
          <a:xfrm>
            <a:off x="6565654" y="1804355"/>
            <a:ext cx="658813" cy="641351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29"/>
          <p:cNvSpPr>
            <a:spLocks noGrp="1"/>
          </p:cNvSpPr>
          <p:nvPr>
            <p:ph type="pic" idx="6"/>
          </p:nvPr>
        </p:nvSpPr>
        <p:spPr>
          <a:xfrm>
            <a:off x="562126" y="4104890"/>
            <a:ext cx="658813" cy="641351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29"/>
          <p:cNvSpPr>
            <a:spLocks noGrp="1"/>
          </p:cNvSpPr>
          <p:nvPr>
            <p:ph type="pic" idx="7"/>
          </p:nvPr>
        </p:nvSpPr>
        <p:spPr>
          <a:xfrm>
            <a:off x="2555780" y="4104890"/>
            <a:ext cx="658813" cy="641351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29"/>
          <p:cNvSpPr>
            <a:spLocks noGrp="1"/>
          </p:cNvSpPr>
          <p:nvPr>
            <p:ph type="pic" idx="8"/>
          </p:nvPr>
        </p:nvSpPr>
        <p:spPr>
          <a:xfrm>
            <a:off x="4572004" y="4104890"/>
            <a:ext cx="658813" cy="641351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29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body" idx="9"/>
          </p:nvPr>
        </p:nvSpPr>
        <p:spPr>
          <a:xfrm>
            <a:off x="445645" y="2516382"/>
            <a:ext cx="1827129" cy="1437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body" idx="13"/>
          </p:nvPr>
        </p:nvSpPr>
        <p:spPr>
          <a:xfrm>
            <a:off x="2445187" y="2516382"/>
            <a:ext cx="1827129" cy="1437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body" idx="14"/>
          </p:nvPr>
        </p:nvSpPr>
        <p:spPr>
          <a:xfrm>
            <a:off x="4461411" y="2516382"/>
            <a:ext cx="1827129" cy="1437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15"/>
          </p:nvPr>
        </p:nvSpPr>
        <p:spPr>
          <a:xfrm>
            <a:off x="6449812" y="2516382"/>
            <a:ext cx="1827129" cy="1437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body" idx="16"/>
          </p:nvPr>
        </p:nvSpPr>
        <p:spPr>
          <a:xfrm>
            <a:off x="445645" y="4824971"/>
            <a:ext cx="1827129" cy="1437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body" idx="17"/>
          </p:nvPr>
        </p:nvSpPr>
        <p:spPr>
          <a:xfrm>
            <a:off x="2445187" y="4824971"/>
            <a:ext cx="1827129" cy="1437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body" idx="18"/>
          </p:nvPr>
        </p:nvSpPr>
        <p:spPr>
          <a:xfrm>
            <a:off x="4461411" y="4824971"/>
            <a:ext cx="1827129" cy="1437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body" idx="1"/>
          </p:nvPr>
        </p:nvSpPr>
        <p:spPr>
          <a:xfrm>
            <a:off x="441555" y="3072931"/>
            <a:ext cx="2477399" cy="320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body" idx="2"/>
          </p:nvPr>
        </p:nvSpPr>
        <p:spPr>
          <a:xfrm>
            <a:off x="3298864" y="3072931"/>
            <a:ext cx="2479448" cy="320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3"/>
          </p:nvPr>
        </p:nvSpPr>
        <p:spPr>
          <a:xfrm>
            <a:off x="6156176" y="3072931"/>
            <a:ext cx="2479448" cy="320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body" idx="4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32"/>
          <p:cNvSpPr/>
          <p:nvPr/>
        </p:nvSpPr>
        <p:spPr>
          <a:xfrm>
            <a:off x="538238" y="3346869"/>
            <a:ext cx="1880810" cy="2473475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32"/>
          <p:cNvSpPr txBox="1">
            <a:spLocks noGrp="1"/>
          </p:cNvSpPr>
          <p:nvPr>
            <p:ph type="body" idx="2"/>
          </p:nvPr>
        </p:nvSpPr>
        <p:spPr>
          <a:xfrm>
            <a:off x="598637" y="4188244"/>
            <a:ext cx="1826458" cy="1547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32"/>
          <p:cNvSpPr>
            <a:spLocks noGrp="1"/>
          </p:cNvSpPr>
          <p:nvPr>
            <p:ph type="pic" idx="3"/>
          </p:nvPr>
        </p:nvSpPr>
        <p:spPr>
          <a:xfrm>
            <a:off x="598415" y="3474094"/>
            <a:ext cx="658813" cy="641351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32"/>
          <p:cNvSpPr/>
          <p:nvPr/>
        </p:nvSpPr>
        <p:spPr>
          <a:xfrm>
            <a:off x="2555338" y="3346869"/>
            <a:ext cx="1880810" cy="2473475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32"/>
          <p:cNvSpPr/>
          <p:nvPr/>
        </p:nvSpPr>
        <p:spPr>
          <a:xfrm>
            <a:off x="4572438" y="3346869"/>
            <a:ext cx="1880810" cy="2473475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32"/>
          <p:cNvSpPr/>
          <p:nvPr/>
        </p:nvSpPr>
        <p:spPr>
          <a:xfrm>
            <a:off x="6589538" y="3346869"/>
            <a:ext cx="1880810" cy="2473475"/>
          </a:xfrm>
          <a:prstGeom prst="rect">
            <a:avLst/>
          </a:prstGeom>
          <a:solidFill>
            <a:srgbClr val="D6D2C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2"/>
          <p:cNvSpPr txBox="1">
            <a:spLocks noGrp="1"/>
          </p:cNvSpPr>
          <p:nvPr>
            <p:ph type="body" idx="4"/>
          </p:nvPr>
        </p:nvSpPr>
        <p:spPr>
          <a:xfrm>
            <a:off x="2615914" y="4188244"/>
            <a:ext cx="1826458" cy="1547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32"/>
          <p:cNvSpPr>
            <a:spLocks noGrp="1"/>
          </p:cNvSpPr>
          <p:nvPr>
            <p:ph type="pic" idx="5"/>
          </p:nvPr>
        </p:nvSpPr>
        <p:spPr>
          <a:xfrm>
            <a:off x="2615692" y="3474094"/>
            <a:ext cx="658813" cy="641351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32"/>
          <p:cNvSpPr txBox="1">
            <a:spLocks noGrp="1"/>
          </p:cNvSpPr>
          <p:nvPr>
            <p:ph type="body" idx="6"/>
          </p:nvPr>
        </p:nvSpPr>
        <p:spPr>
          <a:xfrm>
            <a:off x="4638186" y="4188244"/>
            <a:ext cx="1826458" cy="1547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32"/>
          <p:cNvSpPr>
            <a:spLocks noGrp="1"/>
          </p:cNvSpPr>
          <p:nvPr>
            <p:ph type="pic" idx="7"/>
          </p:nvPr>
        </p:nvSpPr>
        <p:spPr>
          <a:xfrm>
            <a:off x="4637964" y="3474094"/>
            <a:ext cx="658813" cy="641351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32"/>
          <p:cNvSpPr txBox="1">
            <a:spLocks noGrp="1"/>
          </p:cNvSpPr>
          <p:nvPr>
            <p:ph type="body" idx="8"/>
          </p:nvPr>
        </p:nvSpPr>
        <p:spPr>
          <a:xfrm>
            <a:off x="6654410" y="4188244"/>
            <a:ext cx="1826458" cy="1547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32"/>
          <p:cNvSpPr>
            <a:spLocks noGrp="1"/>
          </p:cNvSpPr>
          <p:nvPr>
            <p:ph type="pic" idx="9"/>
          </p:nvPr>
        </p:nvSpPr>
        <p:spPr>
          <a:xfrm>
            <a:off x="6654188" y="3474094"/>
            <a:ext cx="658813" cy="641351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32"/>
          <p:cNvSpPr txBox="1">
            <a:spLocks noGrp="1"/>
          </p:cNvSpPr>
          <p:nvPr>
            <p:ph type="body" idx="13"/>
          </p:nvPr>
        </p:nvSpPr>
        <p:spPr>
          <a:xfrm>
            <a:off x="457200" y="1600203"/>
            <a:ext cx="8229600" cy="14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3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3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04" name="Google Shape;104;p3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33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33"/>
          <p:cNvSpPr>
            <a:spLocks noGrp="1"/>
          </p:cNvSpPr>
          <p:nvPr>
            <p:ph type="pic" idx="2"/>
          </p:nvPr>
        </p:nvSpPr>
        <p:spPr>
          <a:xfrm>
            <a:off x="561903" y="2179157"/>
            <a:ext cx="599243" cy="597556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33"/>
          <p:cNvSpPr>
            <a:spLocks noGrp="1"/>
          </p:cNvSpPr>
          <p:nvPr>
            <p:ph type="pic" idx="3"/>
          </p:nvPr>
        </p:nvSpPr>
        <p:spPr>
          <a:xfrm>
            <a:off x="561903" y="3244969"/>
            <a:ext cx="599243" cy="597556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33"/>
          <p:cNvSpPr>
            <a:spLocks noGrp="1"/>
          </p:cNvSpPr>
          <p:nvPr>
            <p:ph type="pic" idx="4"/>
          </p:nvPr>
        </p:nvSpPr>
        <p:spPr>
          <a:xfrm>
            <a:off x="561903" y="4245235"/>
            <a:ext cx="599243" cy="597556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33"/>
          <p:cNvSpPr>
            <a:spLocks noGrp="1"/>
          </p:cNvSpPr>
          <p:nvPr>
            <p:ph type="pic" idx="5"/>
          </p:nvPr>
        </p:nvSpPr>
        <p:spPr>
          <a:xfrm>
            <a:off x="561903" y="5300123"/>
            <a:ext cx="599243" cy="597556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33"/>
          <p:cNvSpPr txBox="1">
            <a:spLocks noGrp="1"/>
          </p:cNvSpPr>
          <p:nvPr>
            <p:ph type="body" idx="6"/>
          </p:nvPr>
        </p:nvSpPr>
        <p:spPr>
          <a:xfrm>
            <a:off x="1229110" y="2032333"/>
            <a:ext cx="6585101" cy="3593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72222"/>
              </a:lnSpc>
              <a:spcBef>
                <a:spcPts val="30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34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14" name="Google Shape;114;p3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34"/>
          <p:cNvSpPr txBox="1">
            <a:spLocks noGrp="1"/>
          </p:cNvSpPr>
          <p:nvPr>
            <p:ph type="body" idx="1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34"/>
          <p:cNvSpPr>
            <a:spLocks noGrp="1"/>
          </p:cNvSpPr>
          <p:nvPr>
            <p:ph type="chart" idx="2"/>
          </p:nvPr>
        </p:nvSpPr>
        <p:spPr>
          <a:xfrm>
            <a:off x="2501726" y="2007811"/>
            <a:ext cx="3999469" cy="3665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34"/>
          <p:cNvSpPr txBox="1">
            <a:spLocks noGrp="1"/>
          </p:cNvSpPr>
          <p:nvPr>
            <p:ph type="body" idx="3"/>
          </p:nvPr>
        </p:nvSpPr>
        <p:spPr>
          <a:xfrm>
            <a:off x="6683377" y="2001839"/>
            <a:ext cx="1946577" cy="73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34"/>
          <p:cNvSpPr txBox="1">
            <a:spLocks noGrp="1"/>
          </p:cNvSpPr>
          <p:nvPr>
            <p:ph type="body" idx="4"/>
          </p:nvPr>
        </p:nvSpPr>
        <p:spPr>
          <a:xfrm>
            <a:off x="6683377" y="2944818"/>
            <a:ext cx="1946577" cy="73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34"/>
          <p:cNvSpPr txBox="1">
            <a:spLocks noGrp="1"/>
          </p:cNvSpPr>
          <p:nvPr>
            <p:ph type="body" idx="5"/>
          </p:nvPr>
        </p:nvSpPr>
        <p:spPr>
          <a:xfrm>
            <a:off x="6683377" y="3887795"/>
            <a:ext cx="1946577" cy="73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34"/>
          <p:cNvSpPr txBox="1">
            <a:spLocks noGrp="1"/>
          </p:cNvSpPr>
          <p:nvPr>
            <p:ph type="body" idx="6"/>
          </p:nvPr>
        </p:nvSpPr>
        <p:spPr>
          <a:xfrm>
            <a:off x="6683377" y="4830773"/>
            <a:ext cx="1946577" cy="73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34"/>
          <p:cNvSpPr txBox="1">
            <a:spLocks noGrp="1"/>
          </p:cNvSpPr>
          <p:nvPr>
            <p:ph type="body" idx="7"/>
          </p:nvPr>
        </p:nvSpPr>
        <p:spPr>
          <a:xfrm>
            <a:off x="558825" y="2001839"/>
            <a:ext cx="1920703" cy="73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34"/>
          <p:cNvSpPr txBox="1">
            <a:spLocks noGrp="1"/>
          </p:cNvSpPr>
          <p:nvPr>
            <p:ph type="body" idx="8"/>
          </p:nvPr>
        </p:nvSpPr>
        <p:spPr>
          <a:xfrm>
            <a:off x="558825" y="2944818"/>
            <a:ext cx="1920703" cy="73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34"/>
          <p:cNvSpPr txBox="1">
            <a:spLocks noGrp="1"/>
          </p:cNvSpPr>
          <p:nvPr>
            <p:ph type="body" idx="9"/>
          </p:nvPr>
        </p:nvSpPr>
        <p:spPr>
          <a:xfrm>
            <a:off x="558825" y="3887795"/>
            <a:ext cx="1920703" cy="73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34"/>
          <p:cNvSpPr txBox="1">
            <a:spLocks noGrp="1"/>
          </p:cNvSpPr>
          <p:nvPr>
            <p:ph type="body" idx="13"/>
          </p:nvPr>
        </p:nvSpPr>
        <p:spPr>
          <a:xfrm>
            <a:off x="558825" y="4830773"/>
            <a:ext cx="1920703" cy="73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3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28" name="Google Shape;128;p3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35"/>
          <p:cNvSpPr txBox="1">
            <a:spLocks noGrp="1"/>
          </p:cNvSpPr>
          <p:nvPr>
            <p:ph type="body" idx="1"/>
          </p:nvPr>
        </p:nvSpPr>
        <p:spPr>
          <a:xfrm>
            <a:off x="465744" y="3973965"/>
            <a:ext cx="1898876" cy="191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body" idx="2"/>
          </p:nvPr>
        </p:nvSpPr>
        <p:spPr>
          <a:xfrm>
            <a:off x="2555776" y="3973965"/>
            <a:ext cx="1898876" cy="191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body" idx="3"/>
          </p:nvPr>
        </p:nvSpPr>
        <p:spPr>
          <a:xfrm>
            <a:off x="4644008" y="3973965"/>
            <a:ext cx="1898876" cy="191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4"/>
          </p:nvPr>
        </p:nvSpPr>
        <p:spPr>
          <a:xfrm>
            <a:off x="6734040" y="3973965"/>
            <a:ext cx="1898876" cy="191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666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body" idx="5"/>
          </p:nvPr>
        </p:nvSpPr>
        <p:spPr>
          <a:xfrm>
            <a:off x="460072" y="846669"/>
            <a:ext cx="6397928" cy="5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2"/>
          <p:cNvSpPr txBox="1">
            <a:spLocks noGrp="1"/>
          </p:cNvSpPr>
          <p:nvPr>
            <p:ph type="title"/>
          </p:nvPr>
        </p:nvSpPr>
        <p:spPr>
          <a:xfrm>
            <a:off x="457200" y="3"/>
            <a:ext cx="6400800" cy="91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D0020"/>
              </a:buClr>
              <a:buSzPts val="1400"/>
              <a:buFont typeface="Arial"/>
              <a:buNone/>
              <a:defRPr sz="1800" b="1" i="0" u="none" strike="noStrike" cap="none">
                <a:solidFill>
                  <a:srgbClr val="6D002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3" name="Google Shape;13;p22"/>
          <p:cNvCxnSpPr/>
          <p:nvPr/>
        </p:nvCxnSpPr>
        <p:spPr>
          <a:xfrm>
            <a:off x="550333" y="1378857"/>
            <a:ext cx="8067524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22"/>
          <p:cNvSpPr txBox="1"/>
          <p:nvPr/>
        </p:nvSpPr>
        <p:spPr>
          <a:xfrm>
            <a:off x="628952" y="103414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2"/>
          <p:cNvSpPr txBox="1"/>
          <p:nvPr/>
        </p:nvSpPr>
        <p:spPr>
          <a:xfrm>
            <a:off x="7505095" y="640442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8IO9u9IuOs?start=59&amp;feature=oembed" TargetMode="Externa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"/>
          <p:cNvSpPr txBox="1">
            <a:spLocks noGrp="1"/>
          </p:cNvSpPr>
          <p:nvPr>
            <p:ph type="title"/>
          </p:nvPr>
        </p:nvSpPr>
        <p:spPr>
          <a:xfrm>
            <a:off x="769799" y="523830"/>
            <a:ext cx="7604400" cy="954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AU" sz="3200" dirty="0"/>
              <a:t>Investigating Science</a:t>
            </a:r>
            <a:br>
              <a:rPr lang="en-AU" sz="3200" dirty="0"/>
            </a:br>
            <a:br>
              <a:rPr lang="en-AU" sz="3200" dirty="0"/>
            </a:br>
            <a:r>
              <a:rPr lang="en-AU" sz="3200" dirty="0"/>
              <a:t>Radar to Microwave Ovens</a:t>
            </a:r>
          </a:p>
        </p:txBody>
      </p:sp>
      <p:sp>
        <p:nvSpPr>
          <p:cNvPr id="2" name="Google Shape;447;p1">
            <a:extLst>
              <a:ext uri="{FF2B5EF4-FFF2-40B4-BE49-F238E27FC236}">
                <a16:creationId xmlns:a16="http://schemas.microsoft.com/office/drawing/2014/main" id="{58CF98A0-CEB0-3021-EFE3-2D5E626CCFFE}"/>
              </a:ext>
            </a:extLst>
          </p:cNvPr>
          <p:cNvSpPr txBox="1">
            <a:spLocks/>
          </p:cNvSpPr>
          <p:nvPr/>
        </p:nvSpPr>
        <p:spPr>
          <a:xfrm>
            <a:off x="256922" y="2061024"/>
            <a:ext cx="8630156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AU" sz="2400" dirty="0"/>
              <a:t>The Journey of Percy Spencer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B9CB05-BC7D-97BA-4BE5-19A3342AF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195" y="2724758"/>
            <a:ext cx="2819695" cy="368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>
          <a:extLst>
            <a:ext uri="{FF2B5EF4-FFF2-40B4-BE49-F238E27FC236}">
              <a16:creationId xmlns:a16="http://schemas.microsoft.com/office/drawing/2014/main" id="{9BE95A22-BEAC-69C2-0A0D-A22DACA69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">
            <a:extLst>
              <a:ext uri="{FF2B5EF4-FFF2-40B4-BE49-F238E27FC236}">
                <a16:creationId xmlns:a16="http://schemas.microsoft.com/office/drawing/2014/main" id="{2380BA8F-698A-500E-A3E8-0FC50E98EC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0993" y="1767215"/>
            <a:ext cx="7886700" cy="466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buNone/>
            </a:pPr>
            <a:r>
              <a:rPr lang="en-AU" sz="2800" b="1" i="0" u="none" strike="noStrike" dirty="0">
                <a:solidFill>
                  <a:srgbClr val="000000"/>
                </a:solidFill>
                <a:effectLst/>
                <a:latin typeface="ui-sans-serif"/>
              </a:rPr>
              <a:t>Today’s topics:</a:t>
            </a:r>
          </a:p>
          <a:p>
            <a:pPr algn="l">
              <a:buFont typeface="+mj-lt"/>
              <a:buAutoNum type="arabicPeriod"/>
            </a:pPr>
            <a:r>
              <a:rPr lang="en-AU" sz="2800" b="0" i="0" u="none" strike="noStrike" dirty="0">
                <a:solidFill>
                  <a:srgbClr val="000000"/>
                </a:solidFill>
                <a:effectLst/>
                <a:latin typeface="ui-sans-serif"/>
              </a:rPr>
              <a:t>Historical Context for Spencer’s work in WWII</a:t>
            </a:r>
          </a:p>
          <a:p>
            <a:pPr algn="l">
              <a:buFont typeface="+mj-lt"/>
              <a:buAutoNum type="arabicPeriod"/>
            </a:pPr>
            <a:r>
              <a:rPr lang="en-AU" sz="2800" b="0" i="0" u="none" strike="noStrike" dirty="0">
                <a:solidFill>
                  <a:srgbClr val="000000"/>
                </a:solidFill>
                <a:effectLst/>
                <a:latin typeface="ui-sans-serif"/>
              </a:rPr>
              <a:t>Economic and Industrial factors in Science</a:t>
            </a:r>
          </a:p>
          <a:p>
            <a:pPr algn="l">
              <a:buFont typeface="+mj-lt"/>
              <a:buAutoNum type="arabicPeriod"/>
            </a:pPr>
            <a:r>
              <a:rPr lang="en-AU" sz="2800" dirty="0">
                <a:solidFill>
                  <a:srgbClr val="000000"/>
                </a:solidFill>
                <a:latin typeface="ui-sans-serif"/>
              </a:rPr>
              <a:t>Deviations from the linear model of science</a:t>
            </a:r>
          </a:p>
          <a:p>
            <a:pPr algn="l">
              <a:buFont typeface="+mj-lt"/>
              <a:buAutoNum type="arabicPeriod"/>
            </a:pPr>
            <a:r>
              <a:rPr lang="en-AU" sz="2800" b="0" i="0" u="none" strike="noStrike" dirty="0">
                <a:solidFill>
                  <a:srgbClr val="000000"/>
                </a:solidFill>
                <a:effectLst/>
                <a:latin typeface="ui-sans-serif"/>
              </a:rPr>
              <a:t>Transition of military to ci</a:t>
            </a:r>
            <a:r>
              <a:rPr lang="en-AU" sz="2800" dirty="0">
                <a:solidFill>
                  <a:srgbClr val="000000"/>
                </a:solidFill>
                <a:latin typeface="ui-sans-serif"/>
              </a:rPr>
              <a:t>vilian applications of technology</a:t>
            </a:r>
            <a:endParaRPr lang="en-AU" sz="2800" b="0" i="0" u="none" strike="noStrike" dirty="0">
              <a:solidFill>
                <a:srgbClr val="000000"/>
              </a:solidFill>
              <a:effectLst/>
              <a:latin typeface="ui-sans-serif"/>
            </a:endParaRPr>
          </a:p>
        </p:txBody>
      </p:sp>
      <p:sp>
        <p:nvSpPr>
          <p:cNvPr id="462" name="Google Shape;462;p3">
            <a:extLst>
              <a:ext uri="{FF2B5EF4-FFF2-40B4-BE49-F238E27FC236}">
                <a16:creationId xmlns:a16="http://schemas.microsoft.com/office/drawing/2014/main" id="{CE743A00-49A1-2E7F-54F5-B38617CC54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0993" y="580214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Radar to Microwave Ovens</a:t>
            </a:r>
          </a:p>
        </p:txBody>
      </p:sp>
    </p:spTree>
    <p:extLst>
      <p:ext uri="{BB962C8B-B14F-4D97-AF65-F5344CB8AC3E}">
        <p14:creationId xmlns:p14="http://schemas.microsoft.com/office/powerpoint/2010/main" val="417351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>
          <a:extLst>
            <a:ext uri="{FF2B5EF4-FFF2-40B4-BE49-F238E27FC236}">
              <a16:creationId xmlns:a16="http://schemas.microsoft.com/office/drawing/2014/main" id="{2B9BF075-87E8-AC44-1FAF-B90D84ABB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">
            <a:extLst>
              <a:ext uri="{FF2B5EF4-FFF2-40B4-BE49-F238E27FC236}">
                <a16:creationId xmlns:a16="http://schemas.microsoft.com/office/drawing/2014/main" id="{C5EC0E42-3ED8-BE20-B400-92DD5185D5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9419" y="1699482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buNone/>
            </a:pPr>
            <a:r>
              <a:rPr lang="en-AU" sz="2000" i="1" u="none" strike="noStrike" dirty="0">
                <a:solidFill>
                  <a:srgbClr val="000000"/>
                </a:solidFill>
                <a:effectLst/>
                <a:latin typeface="+mn-lt"/>
              </a:rPr>
              <a:t>"Spencer was in one of the Raytheon laboratories when he approached a magnetron and noticed that the chocolate bar in his pocket had started to melt/ He didn’t notice at the time that this was due to the radar’s microwaves. He decided to experiment with un-popped popcorn. He held the bag next to the magnetron and watched as the kernels turned into hardened, miniature white clouds.”[1]</a:t>
            </a:r>
            <a:endParaRPr lang="en-AU" sz="2400" i="1" u="none" strike="noStrike" dirty="0">
              <a:solidFill>
                <a:srgbClr val="000000"/>
              </a:solidFill>
              <a:effectLst/>
              <a:highlight>
                <a:srgbClr val="FFFF00"/>
              </a:highlight>
              <a:latin typeface="+mn-lt"/>
            </a:endParaRPr>
          </a:p>
          <a:p>
            <a:pPr marL="114300" indent="0">
              <a:buNone/>
            </a:pPr>
            <a:endParaRPr lang="en-AU" sz="2400" dirty="0"/>
          </a:p>
          <a:p>
            <a:pPr marL="114300" indent="0">
              <a:buNone/>
            </a:pPr>
            <a:r>
              <a:rPr lang="en-AU" sz="2400" dirty="0"/>
              <a:t>Raytheon is a large US Defence Contractor - what exactly was Spencer’s role?</a:t>
            </a:r>
          </a:p>
          <a:p>
            <a:pPr marL="114300" indent="0">
              <a:buNone/>
            </a:pPr>
            <a:r>
              <a:rPr lang="en-AU" sz="2400" dirty="0"/>
              <a:t>What exactly is a magnetron and why were the parts left out in the open?</a:t>
            </a:r>
          </a:p>
          <a:p>
            <a:pPr marL="114300" indent="0">
              <a:buNone/>
            </a:pPr>
            <a:r>
              <a:rPr lang="en-AU" sz="2400" dirty="0"/>
              <a:t>We need to investigate.</a:t>
            </a:r>
            <a:br>
              <a:rPr lang="en-AU" sz="2400" dirty="0"/>
            </a:br>
            <a:endParaRPr lang="en-AU"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">
            <a:extLst>
              <a:ext uri="{FF2B5EF4-FFF2-40B4-BE49-F238E27FC236}">
                <a16:creationId xmlns:a16="http://schemas.microsoft.com/office/drawing/2014/main" id="{693C8E07-0837-2853-BEAC-965F9033EB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9419" y="56864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sz="2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Serendipity Leads to the Microwave Oven?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22F043-49A8-1F41-7FE1-5D7C6D0967A5}"/>
              </a:ext>
            </a:extLst>
          </p:cNvPr>
          <p:cNvSpPr txBox="1"/>
          <p:nvPr/>
        </p:nvSpPr>
        <p:spPr>
          <a:xfrm>
            <a:off x="4382769" y="628936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lemelson.mit.edu</a:t>
            </a:r>
            <a:r>
              <a:rPr lang="en-US" dirty="0"/>
              <a:t>/resources/</a:t>
            </a:r>
            <a:r>
              <a:rPr lang="en-US" dirty="0" err="1"/>
              <a:t>percy</a:t>
            </a:r>
            <a:r>
              <a:rPr lang="en-US" dirty="0"/>
              <a:t>-spencer</a:t>
            </a:r>
          </a:p>
        </p:txBody>
      </p:sp>
    </p:spTree>
    <p:extLst>
      <p:ext uri="{BB962C8B-B14F-4D97-AF65-F5344CB8AC3E}">
        <p14:creationId xmlns:p14="http://schemas.microsoft.com/office/powerpoint/2010/main" val="204627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>
          <a:extLst>
            <a:ext uri="{FF2B5EF4-FFF2-40B4-BE49-F238E27FC236}">
              <a16:creationId xmlns:a16="http://schemas.microsoft.com/office/drawing/2014/main" id="{6D6A9A0E-FAA7-DDD9-51FB-BA166B4F2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">
            <a:extLst>
              <a:ext uri="{FF2B5EF4-FFF2-40B4-BE49-F238E27FC236}">
                <a16:creationId xmlns:a16="http://schemas.microsoft.com/office/drawing/2014/main" id="{24415B49-7422-0C57-7193-98F372A175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9419" y="1699482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buNone/>
            </a:pPr>
            <a:endParaRPr lang="en-AU" sz="2000" i="1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114300" indent="0">
              <a:buNone/>
            </a:pPr>
            <a:endParaRPr lang="en-AU" sz="2400" dirty="0"/>
          </a:p>
          <a:p>
            <a:pPr marL="114300" indent="0">
              <a:buNone/>
            </a:pPr>
            <a:endParaRPr lang="en-AU" sz="2400" dirty="0"/>
          </a:p>
          <a:p>
            <a:pPr marL="114300" indent="0">
              <a:buNone/>
            </a:pPr>
            <a:endParaRPr lang="en-AU" sz="2400" dirty="0"/>
          </a:p>
          <a:p>
            <a:pPr marL="114300" indent="0">
              <a:buNone/>
            </a:pPr>
            <a:endParaRPr lang="en-AU" sz="2400" dirty="0"/>
          </a:p>
          <a:p>
            <a:pPr marL="114300" indent="0">
              <a:buNone/>
            </a:pPr>
            <a:br>
              <a:rPr lang="en-AU" sz="2400" dirty="0"/>
            </a:br>
            <a:endParaRPr lang="en-AU"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">
            <a:extLst>
              <a:ext uri="{FF2B5EF4-FFF2-40B4-BE49-F238E27FC236}">
                <a16:creationId xmlns:a16="http://schemas.microsoft.com/office/drawing/2014/main" id="{8901593E-B7F7-D089-9B58-53857C62DC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9419" y="56864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sz="2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Magnetron</a:t>
            </a:r>
          </a:p>
        </p:txBody>
      </p:sp>
      <p:pic>
        <p:nvPicPr>
          <p:cNvPr id="2" name="Online Media 1" descr="The Microwave Oven Magnetron: What an Engineer Means by “Best”">
            <a:hlinkClick r:id="" action="ppaction://media"/>
            <a:extLst>
              <a:ext uri="{FF2B5EF4-FFF2-40B4-BE49-F238E27FC236}">
                <a16:creationId xmlns:a16="http://schemas.microsoft.com/office/drawing/2014/main" id="{4007369B-6ABA-BFB6-6AF8-1C7D9B764F6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17881" y="1894340"/>
            <a:ext cx="7275496" cy="411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8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>
          <a:extLst>
            <a:ext uri="{FF2B5EF4-FFF2-40B4-BE49-F238E27FC236}">
              <a16:creationId xmlns:a16="http://schemas.microsoft.com/office/drawing/2014/main" id="{D9BE803D-C889-97D3-87D4-A491B9A53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">
            <a:extLst>
              <a:ext uri="{FF2B5EF4-FFF2-40B4-BE49-F238E27FC236}">
                <a16:creationId xmlns:a16="http://schemas.microsoft.com/office/drawing/2014/main" id="{4C8EB0AA-F7A2-23EB-BE46-09E6385870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9419" y="1699482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buNone/>
            </a:pPr>
            <a:r>
              <a:rPr lang="en-AU" sz="2400" dirty="0">
                <a:solidFill>
                  <a:schemeClr val="tx1"/>
                </a:solidFill>
                <a:latin typeface="ui-sans-serif"/>
              </a:rPr>
              <a:t>From 1939 to the end  War II:</a:t>
            </a:r>
          </a:p>
          <a:p>
            <a:r>
              <a:rPr lang="en-AU" sz="2400" dirty="0">
                <a:solidFill>
                  <a:schemeClr val="tx1"/>
                </a:solidFill>
                <a:latin typeface="ui-sans-serif"/>
              </a:rPr>
              <a:t>Grew a team of 15 people to 5,000 </a:t>
            </a:r>
          </a:p>
          <a:p>
            <a:r>
              <a:rPr lang="en-AU" sz="2400" dirty="0">
                <a:solidFill>
                  <a:schemeClr val="tx1"/>
                </a:solidFill>
                <a:latin typeface="ui-sans-serif"/>
              </a:rPr>
              <a:t>A conventional </a:t>
            </a:r>
            <a:r>
              <a:rPr lang="en-AU" sz="2400" i="1" dirty="0">
                <a:solidFill>
                  <a:schemeClr val="tx1"/>
                </a:solidFill>
                <a:latin typeface="ui-sans-serif"/>
              </a:rPr>
              <a:t>military</a:t>
            </a:r>
            <a:r>
              <a:rPr lang="en-AU" sz="2400" dirty="0">
                <a:solidFill>
                  <a:schemeClr val="tx1"/>
                </a:solidFill>
                <a:latin typeface="ui-sans-serif"/>
              </a:rPr>
              <a:t> career path</a:t>
            </a:r>
          </a:p>
          <a:p>
            <a:r>
              <a:rPr lang="en-AU" sz="2400" dirty="0">
                <a:solidFill>
                  <a:schemeClr val="tx1"/>
                </a:solidFill>
                <a:latin typeface="ui-sans-serif"/>
              </a:rPr>
              <a:t>Hands on shop floor, to exec lounge</a:t>
            </a:r>
          </a:p>
          <a:p>
            <a:r>
              <a:rPr lang="en-AU" sz="2400" dirty="0">
                <a:solidFill>
                  <a:schemeClr val="tx1"/>
                </a:solidFill>
                <a:latin typeface="ui-sans-serif"/>
              </a:rPr>
              <a:t>Significant success in accelerating manufacture of radar critical to the war effort.</a:t>
            </a:r>
          </a:p>
          <a:p>
            <a:r>
              <a:rPr lang="en-AU" sz="2400" dirty="0">
                <a:solidFill>
                  <a:schemeClr val="tx1"/>
                </a:solidFill>
                <a:latin typeface="ui-sans-serif"/>
              </a:rPr>
              <a:t>Responsible for Raytheon winning the radar contract in the first place</a:t>
            </a:r>
          </a:p>
          <a:p>
            <a:pPr marL="114300" indent="0" algn="l">
              <a:buNone/>
            </a:pPr>
            <a:endParaRPr lang="en-AU" sz="2400" dirty="0">
              <a:solidFill>
                <a:schemeClr val="tx1"/>
              </a:solidFill>
              <a:latin typeface="ui-sans-serif"/>
            </a:endParaRPr>
          </a:p>
          <a:p>
            <a:pPr marL="114300" indent="0" algn="l">
              <a:buNone/>
            </a:pPr>
            <a:r>
              <a:rPr lang="en-AU" sz="2400" dirty="0">
                <a:solidFill>
                  <a:schemeClr val="tx1"/>
                </a:solidFill>
                <a:latin typeface="ui-sans-serif"/>
              </a:rPr>
              <a:t>Mr Spencer was not an individual contributor</a:t>
            </a:r>
          </a:p>
          <a:p>
            <a:pPr marL="114300" indent="0" algn="l">
              <a:buNone/>
            </a:pPr>
            <a:r>
              <a:rPr lang="en-AU" sz="2400" dirty="0">
                <a:solidFill>
                  <a:schemeClr val="tx1"/>
                </a:solidFill>
                <a:latin typeface="ui-sans-serif"/>
              </a:rPr>
              <a:t> </a:t>
            </a:r>
            <a:br>
              <a:rPr lang="en-AU" sz="2400" dirty="0"/>
            </a:br>
            <a:endParaRPr lang="en-AU"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">
            <a:extLst>
              <a:ext uri="{FF2B5EF4-FFF2-40B4-BE49-F238E27FC236}">
                <a16:creationId xmlns:a16="http://schemas.microsoft.com/office/drawing/2014/main" id="{AECB548C-298A-23F1-BBD3-32D8A21F05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9419" y="56864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sz="2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Percy Spencer</a:t>
            </a:r>
          </a:p>
        </p:txBody>
      </p:sp>
    </p:spTree>
    <p:extLst>
      <p:ext uri="{BB962C8B-B14F-4D97-AF65-F5344CB8AC3E}">
        <p14:creationId xmlns:p14="http://schemas.microsoft.com/office/powerpoint/2010/main" val="1878362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>
          <a:extLst>
            <a:ext uri="{FF2B5EF4-FFF2-40B4-BE49-F238E27FC236}">
              <a16:creationId xmlns:a16="http://schemas.microsoft.com/office/drawing/2014/main" id="{294E8E9C-7AB7-50C2-EE94-16DD0AD41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">
            <a:extLst>
              <a:ext uri="{FF2B5EF4-FFF2-40B4-BE49-F238E27FC236}">
                <a16:creationId xmlns:a16="http://schemas.microsoft.com/office/drawing/2014/main" id="{C6EBC89B-50BE-D896-C419-3EC1B95533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9419" y="1699482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buNone/>
            </a:pPr>
            <a:r>
              <a:rPr lang="en-AU" sz="2000" dirty="0">
                <a:solidFill>
                  <a:schemeClr val="tx1"/>
                </a:solidFill>
                <a:latin typeface="+mn-lt"/>
              </a:rPr>
              <a:t>As WWII came to a close Raytheon’s radar business would likely slow.</a:t>
            </a:r>
          </a:p>
          <a:p>
            <a:pPr marL="114300" indent="0" algn="l">
              <a:buNone/>
            </a:pPr>
            <a:r>
              <a:rPr lang="en-AU" sz="2000" dirty="0">
                <a:solidFill>
                  <a:schemeClr val="tx1"/>
                </a:solidFill>
                <a:latin typeface="+mn-lt"/>
              </a:rPr>
              <a:t>Raytheon had 5,000 employees and needed to diversify.</a:t>
            </a:r>
          </a:p>
          <a:p>
            <a:pPr marL="114300" indent="0" algn="l">
              <a:buNone/>
            </a:pPr>
            <a:r>
              <a:rPr lang="en-AU" sz="2000" dirty="0">
                <a:solidFill>
                  <a:schemeClr val="tx1"/>
                </a:solidFill>
                <a:latin typeface="+mn-lt"/>
              </a:rPr>
              <a:t>Some other employee stories suggest that microwaves as a source of cooking energy may have been known to Mr Spencer and </a:t>
            </a:r>
            <a:r>
              <a:rPr lang="en-AU" sz="2000" dirty="0">
                <a:solidFill>
                  <a:srgbClr val="0E0E0E"/>
                </a:solidFill>
                <a:latin typeface="+mn-lt"/>
                <a:cs typeface="Arial" panose="020B0604020202020204" pitchFamily="34" charset="0"/>
              </a:rPr>
              <a:t>chocolate bar </a:t>
            </a:r>
            <a:r>
              <a:rPr lang="en-AU" sz="2000" dirty="0">
                <a:solidFill>
                  <a:srgbClr val="0E0E0E"/>
                </a:solidFill>
                <a:effectLst/>
                <a:latin typeface="+mn-lt"/>
                <a:cs typeface="Arial" panose="020B0604020202020204" pitchFamily="34" charset="0"/>
              </a:rPr>
              <a:t>story may just be a fun story.</a:t>
            </a:r>
            <a:endParaRPr lang="en-AU" sz="2000" dirty="0">
              <a:solidFill>
                <a:schemeClr val="tx1"/>
              </a:solidFill>
              <a:latin typeface="+mn-lt"/>
            </a:endParaRPr>
          </a:p>
          <a:p>
            <a:pPr marL="114300" indent="0" algn="l">
              <a:buNone/>
            </a:pPr>
            <a:endParaRPr lang="en-AU" sz="2400" dirty="0">
              <a:solidFill>
                <a:schemeClr val="tx1"/>
              </a:solidFill>
              <a:latin typeface="ui-sans-serif"/>
            </a:endParaRPr>
          </a:p>
          <a:p>
            <a:pPr marL="114300" indent="0" algn="l">
              <a:buNone/>
            </a:pPr>
            <a:endParaRPr lang="en-AU" sz="2400" dirty="0">
              <a:solidFill>
                <a:schemeClr val="tx1"/>
              </a:solidFill>
              <a:latin typeface="ui-sans-serif"/>
            </a:endParaRPr>
          </a:p>
          <a:p>
            <a:pPr marL="114300" indent="0" algn="l">
              <a:buNone/>
            </a:pPr>
            <a:r>
              <a:rPr lang="en-AU" sz="2400" dirty="0">
                <a:solidFill>
                  <a:schemeClr val="tx1"/>
                </a:solidFill>
                <a:latin typeface="ui-sans-serif"/>
              </a:rPr>
              <a:t> </a:t>
            </a:r>
            <a:br>
              <a:rPr lang="en-AU" sz="2400" dirty="0"/>
            </a:br>
            <a:endParaRPr lang="en-AU"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">
            <a:extLst>
              <a:ext uri="{FF2B5EF4-FFF2-40B4-BE49-F238E27FC236}">
                <a16:creationId xmlns:a16="http://schemas.microsoft.com/office/drawing/2014/main" id="{7FD67BD1-EB98-BF6B-DC0B-4E4F7D1433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9419" y="56864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sz="2400" dirty="0">
                <a:solidFill>
                  <a:srgbClr val="0E0E0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Alternate Narrative</a:t>
            </a:r>
          </a:p>
        </p:txBody>
      </p:sp>
    </p:spTree>
    <p:extLst>
      <p:ext uri="{BB962C8B-B14F-4D97-AF65-F5344CB8AC3E}">
        <p14:creationId xmlns:p14="http://schemas.microsoft.com/office/powerpoint/2010/main" val="3581730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>
          <a:extLst>
            <a:ext uri="{FF2B5EF4-FFF2-40B4-BE49-F238E27FC236}">
              <a16:creationId xmlns:a16="http://schemas.microsoft.com/office/drawing/2014/main" id="{3C5A6F46-9C87-3151-3AB4-036435E42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">
            <a:extLst>
              <a:ext uri="{FF2B5EF4-FFF2-40B4-BE49-F238E27FC236}">
                <a16:creationId xmlns:a16="http://schemas.microsoft.com/office/drawing/2014/main" id="{1D40F060-A4DF-FBAE-0C11-B2070E2754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709" y="1824891"/>
            <a:ext cx="7886700" cy="4745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AU" sz="2400" i="0" u="none" strike="noStrike" dirty="0">
                <a:effectLst/>
                <a:latin typeface="ui-sans-serif"/>
              </a:rPr>
              <a:t>Raytheon’s growth 1939-1950</a:t>
            </a:r>
            <a:endParaRPr lang="en-AU" sz="2400" i="0" u="none" strike="noStrike" dirty="0">
              <a:solidFill>
                <a:srgbClr val="000000"/>
              </a:solidFill>
              <a:effectLst/>
              <a:latin typeface="ui-sans-serif"/>
            </a:endParaRPr>
          </a:p>
          <a:p>
            <a:pPr algn="l"/>
            <a:r>
              <a:rPr lang="en-AU" sz="2400" b="0" i="0" u="none" strike="noStrike" dirty="0">
                <a:solidFill>
                  <a:srgbClr val="000000"/>
                </a:solidFill>
                <a:effectLst/>
                <a:latin typeface="ui-sans-serif"/>
              </a:rPr>
              <a:t>Key events in Percy Spencer’s career</a:t>
            </a:r>
          </a:p>
          <a:p>
            <a:pPr algn="l"/>
            <a:r>
              <a:rPr lang="en-AU" sz="2400" dirty="0">
                <a:solidFill>
                  <a:srgbClr val="000000"/>
                </a:solidFill>
                <a:latin typeface="ui-sans-serif"/>
              </a:rPr>
              <a:t>Technical advancements in microwave research</a:t>
            </a:r>
            <a:endParaRPr lang="en-AU" sz="2400" b="0" i="0" u="none" strike="noStrike" dirty="0">
              <a:solidFill>
                <a:srgbClr val="000000"/>
              </a:solidFill>
              <a:effectLst/>
              <a:latin typeface="ui-sans-serif"/>
            </a:endParaRPr>
          </a:p>
        </p:txBody>
      </p:sp>
      <p:sp>
        <p:nvSpPr>
          <p:cNvPr id="462" name="Google Shape;462;p3">
            <a:extLst>
              <a:ext uri="{FF2B5EF4-FFF2-40B4-BE49-F238E27FC236}">
                <a16:creationId xmlns:a16="http://schemas.microsoft.com/office/drawing/2014/main" id="{5C4F9823-890D-E044-7349-2FCA8E71E9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3591" y="499192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Team One: Historical Time Line 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42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>
          <a:extLst>
            <a:ext uri="{FF2B5EF4-FFF2-40B4-BE49-F238E27FC236}">
              <a16:creationId xmlns:a16="http://schemas.microsoft.com/office/drawing/2014/main" id="{7265F658-CC9A-C5F6-09C0-0B4B695DF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">
            <a:extLst>
              <a:ext uri="{FF2B5EF4-FFF2-40B4-BE49-F238E27FC236}">
                <a16:creationId xmlns:a16="http://schemas.microsoft.com/office/drawing/2014/main" id="{6EAE0FE5-EF37-EC07-0F55-D057AC0450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709" y="1824891"/>
            <a:ext cx="7886700" cy="4745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AU" sz="2400" i="0" u="none" strike="noStrike" dirty="0">
                <a:effectLst/>
                <a:latin typeface="ui-sans-serif"/>
              </a:rPr>
              <a:t>Validity of the chocolate bar story</a:t>
            </a:r>
            <a:endParaRPr lang="en-AU" sz="2400" i="0" u="none" strike="noStrike" dirty="0">
              <a:solidFill>
                <a:srgbClr val="000000"/>
              </a:solidFill>
              <a:effectLst/>
              <a:latin typeface="ui-sans-serif"/>
            </a:endParaRPr>
          </a:p>
          <a:p>
            <a:pPr algn="l"/>
            <a:r>
              <a:rPr lang="en-AU" sz="2400" dirty="0">
                <a:solidFill>
                  <a:srgbClr val="000000"/>
                </a:solidFill>
                <a:latin typeface="ui-sans-serif"/>
              </a:rPr>
              <a:t>Economic factors in scientific discovery</a:t>
            </a:r>
            <a:endParaRPr lang="en-AU" sz="2400" b="0" i="0" u="none" strike="noStrike" dirty="0">
              <a:solidFill>
                <a:srgbClr val="000000"/>
              </a:solidFill>
              <a:effectLst/>
              <a:latin typeface="ui-sans-serif"/>
            </a:endParaRPr>
          </a:p>
          <a:p>
            <a:pPr algn="l"/>
            <a:r>
              <a:rPr lang="en-AU" sz="2400" dirty="0">
                <a:solidFill>
                  <a:srgbClr val="000000"/>
                </a:solidFill>
                <a:latin typeface="ui-sans-serif"/>
              </a:rPr>
              <a:t>Spencer’s position influenced the development of the microwave oven</a:t>
            </a:r>
          </a:p>
          <a:p>
            <a:pPr algn="l"/>
            <a:endParaRPr lang="en-AU" sz="2400" b="0" i="0" u="none" strike="noStrike" dirty="0">
              <a:solidFill>
                <a:srgbClr val="000000"/>
              </a:solidFill>
              <a:effectLst/>
              <a:latin typeface="ui-sans-serif"/>
            </a:endParaRPr>
          </a:p>
          <a:p>
            <a:pPr algn="l"/>
            <a:r>
              <a:rPr lang="en-AU" sz="2400" b="0" i="0" u="none" strike="noStrike" dirty="0">
                <a:solidFill>
                  <a:srgbClr val="000000"/>
                </a:solidFill>
                <a:effectLst/>
                <a:latin typeface="ui-sans-serif"/>
              </a:rPr>
              <a:t>What set of activities occurred from the initial chocolate bar story through to manufacture of microwave ovens?</a:t>
            </a:r>
          </a:p>
        </p:txBody>
      </p:sp>
      <p:sp>
        <p:nvSpPr>
          <p:cNvPr id="462" name="Google Shape;462;p3">
            <a:extLst>
              <a:ext uri="{FF2B5EF4-FFF2-40B4-BE49-F238E27FC236}">
                <a16:creationId xmlns:a16="http://schemas.microsoft.com/office/drawing/2014/main" id="{F8003ECD-BEFA-91A8-57B2-459F7B7226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3591" y="499192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Team Two: Hypothesis Analysis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133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>
          <a:extLst>
            <a:ext uri="{FF2B5EF4-FFF2-40B4-BE49-F238E27FC236}">
              <a16:creationId xmlns:a16="http://schemas.microsoft.com/office/drawing/2014/main" id="{1B5ADA7F-F506-A2BC-D917-0A2CDF566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">
            <a:extLst>
              <a:ext uri="{FF2B5EF4-FFF2-40B4-BE49-F238E27FC236}">
                <a16:creationId xmlns:a16="http://schemas.microsoft.com/office/drawing/2014/main" id="{CEA8987D-F309-23DA-672A-FA6B9C92EA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709" y="1824891"/>
            <a:ext cx="7886700" cy="4745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AU" sz="2400" dirty="0">
                <a:solidFill>
                  <a:srgbClr val="000000"/>
                </a:solidFill>
                <a:latin typeface="ui-sans-serif"/>
              </a:rPr>
              <a:t>Each group presents brief</a:t>
            </a:r>
          </a:p>
          <a:p>
            <a:pPr algn="l"/>
            <a:endParaRPr lang="en-AU" sz="2400" b="0" i="0" u="none" strike="noStrike" dirty="0">
              <a:solidFill>
                <a:srgbClr val="000000"/>
              </a:solidFill>
              <a:effectLst/>
              <a:latin typeface="ui-sans-serif"/>
            </a:endParaRPr>
          </a:p>
          <a:p>
            <a:pPr marL="114300" indent="0" algn="l">
              <a:buNone/>
            </a:pPr>
            <a:r>
              <a:rPr lang="en-AU" sz="2400" dirty="0">
                <a:solidFill>
                  <a:srgbClr val="000000"/>
                </a:solidFill>
                <a:latin typeface="ui-sans-serif"/>
              </a:rPr>
              <a:t>What happened?</a:t>
            </a:r>
          </a:p>
          <a:p>
            <a:pPr marL="571500" lvl="1" indent="0">
              <a:buNone/>
            </a:pPr>
            <a:br>
              <a:rPr lang="en-AU" sz="2100" dirty="0">
                <a:solidFill>
                  <a:srgbClr val="000000"/>
                </a:solidFill>
                <a:latin typeface="ui-sans-serif"/>
              </a:rPr>
            </a:br>
            <a:r>
              <a:rPr lang="en-AU" sz="2100" dirty="0">
                <a:solidFill>
                  <a:srgbClr val="000000"/>
                </a:solidFill>
                <a:latin typeface="ui-sans-serif"/>
              </a:rPr>
              <a:t>A story of serendipity; or </a:t>
            </a:r>
            <a:br>
              <a:rPr lang="en-AU" sz="2100" dirty="0">
                <a:solidFill>
                  <a:srgbClr val="000000"/>
                </a:solidFill>
                <a:latin typeface="ui-sans-serif"/>
              </a:rPr>
            </a:br>
            <a:r>
              <a:rPr lang="en-AU" sz="2100" dirty="0" err="1">
                <a:solidFill>
                  <a:srgbClr val="000000"/>
                </a:solidFill>
                <a:latin typeface="ui-sans-serif"/>
              </a:rPr>
              <a:t>pragmaticly</a:t>
            </a:r>
            <a:r>
              <a:rPr lang="en-AU" sz="2100" dirty="0">
                <a:solidFill>
                  <a:srgbClr val="000000"/>
                </a:solidFill>
                <a:latin typeface="ui-sans-serif"/>
              </a:rPr>
              <a:t> directed </a:t>
            </a:r>
            <a:r>
              <a:rPr lang="en-AU" sz="2100">
                <a:solidFill>
                  <a:srgbClr val="000000"/>
                </a:solidFill>
                <a:latin typeface="ui-sans-serif"/>
              </a:rPr>
              <a:t>commercial research? </a:t>
            </a:r>
            <a:endParaRPr lang="en-AU" sz="2100" b="0" i="0" u="none" strike="noStrike" dirty="0">
              <a:solidFill>
                <a:srgbClr val="000000"/>
              </a:solidFill>
              <a:effectLst/>
              <a:latin typeface="ui-sans-serif"/>
            </a:endParaRPr>
          </a:p>
        </p:txBody>
      </p:sp>
      <p:sp>
        <p:nvSpPr>
          <p:cNvPr id="462" name="Google Shape;462;p3">
            <a:extLst>
              <a:ext uri="{FF2B5EF4-FFF2-40B4-BE49-F238E27FC236}">
                <a16:creationId xmlns:a16="http://schemas.microsoft.com/office/drawing/2014/main" id="{21D25987-C0CA-77B9-ED35-093E26E9DE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3591" y="499192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Group Summary and Analysis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99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15365</TotalTime>
  <Words>397</Words>
  <Application>Microsoft Macintosh PowerPoint</Application>
  <PresentationFormat>On-screen Show (4:3)</PresentationFormat>
  <Paragraphs>63</Paragraphs>
  <Slides>9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ui-sans-serif</vt:lpstr>
      <vt:lpstr>Georgia</vt:lpstr>
      <vt:lpstr>Calibri</vt:lpstr>
      <vt:lpstr>Office Theme</vt:lpstr>
      <vt:lpstr>Investigating Science  Radar to Microwave Ovens</vt:lpstr>
      <vt:lpstr>Radar to Microwave Ovens</vt:lpstr>
      <vt:lpstr>Serendipity Leads to the Microwave Oven?</vt:lpstr>
      <vt:lpstr>The Magnetron</vt:lpstr>
      <vt:lpstr>Percy Spencer</vt:lpstr>
      <vt:lpstr>An Alternate Narrative</vt:lpstr>
      <vt:lpstr>Team One: Historical Time Line </vt:lpstr>
      <vt:lpstr>Team Two: Hypothesis Analysis</vt:lpstr>
      <vt:lpstr>Group Summary and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Philip Haynes</cp:lastModifiedBy>
  <cp:revision>50</cp:revision>
  <dcterms:modified xsi:type="dcterms:W3CDTF">2024-10-17T09:41:39Z</dcterms:modified>
</cp:coreProperties>
</file>