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2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4A62-0F36-4FD1-934B-6CC6A3BB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11D24-645B-46C4-94F9-BA59B460A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57966-87E2-4D1F-8DBB-A2790690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1F8DF-500C-4153-A261-4662AB0F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2ED8A-A648-4502-B505-F4871FD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1546-D78A-42AF-963A-4A07898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51375-C6D5-49B1-9767-1DAF1DCA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4A16E-0E8C-488C-9516-71B2170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B7499-E64B-4C4C-B5D3-E6E60E7B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F0D45-796D-4FE8-857E-D9C5D4D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61257B-F869-4EF8-A4F7-35847FB9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FBB35-15D7-481E-98EA-A521EDF6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533D3-A85A-4213-94B8-C371317E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F0D0F-60DD-4C9D-879A-CCF5D3BD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F3F81-5ECA-44D8-8876-34AE0B3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CD4E1-F79D-4C55-86C0-8EE52787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F358-02CA-444A-8583-CF2D33BF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F9F5-783B-454F-8B59-0497E1CC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E9254-BF0B-413A-9651-80DE1EE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5E5FB-6F6E-472C-A050-B4CC1007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9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FF6B-F4BE-45AA-BB8A-987DC0FA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479EA-ABC9-44C5-A3ED-6FA20A98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0B87B-E555-4729-8F47-CAD1A20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44B6C-7823-4A4D-8BFD-1212D424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36E09-FD90-4965-905C-D77A7250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CB73-68C7-4A72-BA9F-3CAC0BCE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D5BCF-6ADE-4D84-837B-29878D22F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7A4D4-8A18-4E51-8CCC-4B628795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EF357-0C1A-4882-9CDE-3868E861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4A635-8BAE-45B6-8195-60E274C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A26BC-7EE4-4760-98B1-F5C176E0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2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9E6E-559C-4893-8203-17D8A0DA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06267-AFEC-47F9-B6A3-C4879334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17F85-2DCA-4341-8417-E39EFBD3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6290D-0F36-4FD3-8BCC-E94B021C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0099E-84F4-4583-8D41-688A751CB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4F5FAC-FE9B-4E22-B6E1-6CE298D9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521C5-7AB6-456B-AB27-D91F0F70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B5AB4-625B-4A7C-A75B-8D2A9F5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96F9-7393-42AB-8109-ABEF1701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896390-AD20-494E-B157-01B391D1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82F1E1-E8AE-4169-8EA5-E1D47E92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A8322-D7F0-40A5-BB15-68420CC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7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9DD78C-D265-43BC-8F4D-9DE2BB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AC9E4-AA79-4120-9238-48C0014C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C37BF-0954-443A-BB80-014BD52F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7EA2-3A6D-4DC4-8593-EE48CC95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3A585-C0D7-4C81-A47F-218BE45A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51540-875A-4A1D-BF07-F3366559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1DFD5-E809-4980-B386-0746466B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6E961-F2E6-47D7-879F-19D262E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5B10C-7380-4525-A871-B18E4C4F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6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3C685-B45C-4293-9A86-59532F1F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C02802-9E5E-4298-976F-4201979B7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7F77B-165D-4948-9168-5AD12E84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33FB2-A213-408C-B788-7ECECAC4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1DDD8-E371-4087-A0C3-4C7FEBFA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F5018-127D-44C6-8405-6A099F8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97A2B-9661-4D6A-BCF3-72586E2D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135BD-58CF-4247-AC68-A83A2029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12A3-7182-4EA8-A8CC-2AFEF9941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D550-44EF-4B4C-9153-4AA2E3B46B83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1F28D-0AAB-4BA5-A909-E5F36972B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D86D-DE47-4D0A-BBBC-19FD4340A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781C-58D9-4B45-B165-CEA25C9D5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50CB1-87DD-4C1F-906E-1358FEADD442}"/>
              </a:ext>
            </a:extLst>
          </p:cNvPr>
          <p:cNvSpPr txBox="1"/>
          <p:nvPr/>
        </p:nvSpPr>
        <p:spPr>
          <a:xfrm>
            <a:off x="3710571" y="2721114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 API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39CE4-883F-46B6-A112-E640D1128E29}"/>
              </a:ext>
            </a:extLst>
          </p:cNvPr>
          <p:cNvSpPr txBox="1"/>
          <p:nvPr/>
        </p:nvSpPr>
        <p:spPr>
          <a:xfrm>
            <a:off x="10745770" y="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 API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0893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F755A-A390-4DB5-BEEE-E2DAF9705250}"/>
              </a:ext>
            </a:extLst>
          </p:cNvPr>
          <p:cNvSpPr/>
          <p:nvPr/>
        </p:nvSpPr>
        <p:spPr>
          <a:xfrm>
            <a:off x="2017969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666EA4-6837-442C-95CE-9B8DFED3B5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28557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2EAC19-DBA1-4DE9-AECB-C46DE9A165EB}"/>
              </a:ext>
            </a:extLst>
          </p:cNvPr>
          <p:cNvSpPr/>
          <p:nvPr/>
        </p:nvSpPr>
        <p:spPr>
          <a:xfrm>
            <a:off x="5034755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AD89FE-2D19-4BB1-9AC5-2C25571C73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45343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3D4DAE-2547-407A-A40F-89DBA2167497}"/>
              </a:ext>
            </a:extLst>
          </p:cNvPr>
          <p:cNvSpPr/>
          <p:nvPr/>
        </p:nvSpPr>
        <p:spPr>
          <a:xfrm>
            <a:off x="8057050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Slack Server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82252B-429F-467C-9069-2A3609F7CD2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767638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197D0C-CB46-46D1-86F4-F25D41F158EA}"/>
              </a:ext>
            </a:extLst>
          </p:cNvPr>
          <p:cNvSpPr txBox="1"/>
          <p:nvPr/>
        </p:nvSpPr>
        <p:spPr>
          <a:xfrm>
            <a:off x="2767954" y="177512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/auth/slack/proxy/grant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23E824-4658-4831-BDCB-0AA057AAFC6A}"/>
              </a:ext>
            </a:extLst>
          </p:cNvPr>
          <p:cNvCxnSpPr>
            <a:cxnSpLocks/>
          </p:cNvCxnSpPr>
          <p:nvPr/>
        </p:nvCxnSpPr>
        <p:spPr>
          <a:xfrm>
            <a:off x="2723048" y="1671762"/>
            <a:ext cx="2894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8B0D0-EC46-4CC3-BA12-91D597D59B69}"/>
              </a:ext>
            </a:extLst>
          </p:cNvPr>
          <p:cNvSpPr/>
          <p:nvPr/>
        </p:nvSpPr>
        <p:spPr>
          <a:xfrm>
            <a:off x="5617351" y="1436871"/>
            <a:ext cx="257430" cy="7717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A026AA-8A19-4F05-9D29-0C5C6518B5F4}"/>
              </a:ext>
            </a:extLst>
          </p:cNvPr>
          <p:cNvCxnSpPr>
            <a:cxnSpLocks/>
          </p:cNvCxnSpPr>
          <p:nvPr/>
        </p:nvCxnSpPr>
        <p:spPr>
          <a:xfrm>
            <a:off x="5874781" y="1684390"/>
            <a:ext cx="2749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D1EF51-01E6-460D-AC6F-43FA6A6EADC3}"/>
              </a:ext>
            </a:extLst>
          </p:cNvPr>
          <p:cNvSpPr txBox="1"/>
          <p:nvPr/>
        </p:nvSpPr>
        <p:spPr>
          <a:xfrm>
            <a:off x="6064147" y="1775121"/>
            <a:ext cx="23791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https//slack.com/</a:t>
            </a:r>
            <a:r>
              <a:rPr lang="en-US" altLang="ko-KR" sz="1100" dirty="0" err="1"/>
              <a:t>oauth</a:t>
            </a:r>
            <a:r>
              <a:rPr lang="en-US" altLang="ko-KR" sz="1100" dirty="0"/>
              <a:t>/authorize?</a:t>
            </a:r>
            <a:br>
              <a:rPr lang="en-US" altLang="ko-KR" sz="1100" dirty="0"/>
            </a:br>
            <a:r>
              <a:rPr lang="en-US" altLang="ko-KR" sz="1100" dirty="0"/>
              <a:t>scope=</a:t>
            </a:r>
            <a:r>
              <a:rPr lang="en-US" altLang="ko-KR" sz="1100" dirty="0" err="1"/>
              <a:t>xxxx</a:t>
            </a:r>
            <a:r>
              <a:rPr lang="en-US" altLang="ko-KR" sz="1100" dirty="0"/>
              <a:t>&amp;</a:t>
            </a:r>
            <a:br>
              <a:rPr lang="en-US" altLang="ko-KR" sz="1100" dirty="0"/>
            </a:br>
            <a:r>
              <a:rPr lang="en-US" altLang="ko-KR" sz="1100" dirty="0" err="1"/>
              <a:t>client_id</a:t>
            </a:r>
            <a:r>
              <a:rPr lang="en-US" altLang="ko-KR" sz="1100" dirty="0"/>
              <a:t>=</a:t>
            </a:r>
            <a:r>
              <a:rPr lang="en-US" altLang="ko-KR" sz="1100" dirty="0" err="1"/>
              <a:t>xxxxx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56128-05DE-4225-88A7-50D285002E11}"/>
              </a:ext>
            </a:extLst>
          </p:cNvPr>
          <p:cNvSpPr txBox="1"/>
          <p:nvPr/>
        </p:nvSpPr>
        <p:spPr>
          <a:xfrm>
            <a:off x="6064147" y="138267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F6EC93-2182-4CA2-B2B4-C32FE9E96212}"/>
              </a:ext>
            </a:extLst>
          </p:cNvPr>
          <p:cNvSpPr/>
          <p:nvPr/>
        </p:nvSpPr>
        <p:spPr>
          <a:xfrm>
            <a:off x="8648320" y="1436871"/>
            <a:ext cx="257430" cy="7717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FAD6E1-867D-4F66-BBAC-09AB02CA07A1}"/>
              </a:ext>
            </a:extLst>
          </p:cNvPr>
          <p:cNvSpPr/>
          <p:nvPr/>
        </p:nvSpPr>
        <p:spPr>
          <a:xfrm>
            <a:off x="5608532" y="2507365"/>
            <a:ext cx="266248" cy="3505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F893929-5D2C-4652-9A73-3593815D3DF9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5845967" y="1822765"/>
            <a:ext cx="3059783" cy="848450"/>
          </a:xfrm>
          <a:prstGeom prst="bentConnector3">
            <a:avLst>
              <a:gd name="adj1" fmla="val -747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53493-6583-44A1-B60C-02D36C87BFA5}"/>
              </a:ext>
            </a:extLst>
          </p:cNvPr>
          <p:cNvSpPr txBox="1"/>
          <p:nvPr/>
        </p:nvSpPr>
        <p:spPr>
          <a:xfrm>
            <a:off x="6060941" y="2734773"/>
            <a:ext cx="20681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/auth/slack/proxy/redirected?</a:t>
            </a:r>
            <a:br>
              <a:rPr lang="en-US" altLang="ko-KR" sz="1100" dirty="0"/>
            </a:br>
            <a:r>
              <a:rPr lang="en-US" altLang="ko-KR" sz="1100" b="1" dirty="0">
                <a:solidFill>
                  <a:schemeClr val="accent1"/>
                </a:solidFill>
              </a:rPr>
              <a:t>code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/>
              <a:t>state=xxx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32DA7F-B4D5-4286-B541-1FFC15C78F33}"/>
              </a:ext>
            </a:extLst>
          </p:cNvPr>
          <p:cNvSpPr/>
          <p:nvPr/>
        </p:nvSpPr>
        <p:spPr>
          <a:xfrm>
            <a:off x="8648320" y="3070637"/>
            <a:ext cx="257421" cy="1774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B216C5-E6C9-4CC8-BDC6-9FFABA1D8CAA}"/>
              </a:ext>
            </a:extLst>
          </p:cNvPr>
          <p:cNvCxnSpPr>
            <a:cxnSpLocks/>
          </p:cNvCxnSpPr>
          <p:nvPr/>
        </p:nvCxnSpPr>
        <p:spPr>
          <a:xfrm>
            <a:off x="5845967" y="3398248"/>
            <a:ext cx="28023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C184534-CEF2-4C94-AD1C-34EF93CC1451}"/>
              </a:ext>
            </a:extLst>
          </p:cNvPr>
          <p:cNvSpPr txBox="1"/>
          <p:nvPr/>
        </p:nvSpPr>
        <p:spPr>
          <a:xfrm>
            <a:off x="6060941" y="3430922"/>
            <a:ext cx="238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http://slack.com/api/oauth.access?</a:t>
            </a:r>
            <a:br>
              <a:rPr lang="en-US" altLang="ko-KR" sz="1100" dirty="0"/>
            </a:br>
            <a:r>
              <a:rPr lang="en-US" altLang="ko-KR" sz="1100" b="1" dirty="0">
                <a:solidFill>
                  <a:schemeClr val="accent1"/>
                </a:solidFill>
              </a:rPr>
              <a:t>code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 err="1"/>
              <a:t>client_id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 err="1"/>
              <a:t>client_secret</a:t>
            </a:r>
            <a:r>
              <a:rPr lang="en-US" altLang="ko-KR" sz="1100" dirty="0"/>
              <a:t>=xxx</a:t>
            </a:r>
            <a:endParaRPr lang="ko-KR" altLang="en-US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EFF91E-679A-4FB7-90EA-B3B20EC5E9F7}"/>
              </a:ext>
            </a:extLst>
          </p:cNvPr>
          <p:cNvCxnSpPr>
            <a:cxnSpLocks/>
          </p:cNvCxnSpPr>
          <p:nvPr/>
        </p:nvCxnSpPr>
        <p:spPr>
          <a:xfrm flipH="1">
            <a:off x="5845967" y="4352528"/>
            <a:ext cx="280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B86D18-B37D-4AB4-B613-A20B40AB9807}"/>
              </a:ext>
            </a:extLst>
          </p:cNvPr>
          <p:cNvSpPr txBox="1"/>
          <p:nvPr/>
        </p:nvSpPr>
        <p:spPr>
          <a:xfrm>
            <a:off x="6069658" y="4396772"/>
            <a:ext cx="19896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{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access_token</a:t>
            </a:r>
            <a:r>
              <a:rPr lang="en-US" altLang="ko-KR" sz="1100" dirty="0"/>
              <a:t>: “</a:t>
            </a:r>
            <a:r>
              <a:rPr lang="en-US" altLang="ko-KR" sz="1100" dirty="0" err="1"/>
              <a:t>xoxp-xxxx</a:t>
            </a:r>
            <a:r>
              <a:rPr lang="en-US" altLang="ko-KR" sz="1100" dirty="0"/>
              <a:t>”,</a:t>
            </a:r>
          </a:p>
          <a:p>
            <a:r>
              <a:rPr lang="en-US" altLang="ko-KR" sz="1100" dirty="0"/>
              <a:t>  scope: “</a:t>
            </a:r>
            <a:r>
              <a:rPr lang="en-US" altLang="ko-KR" sz="1100" dirty="0" err="1"/>
              <a:t>identity.basic</a:t>
            </a:r>
            <a:r>
              <a:rPr lang="en-US" altLang="ko-KR" sz="1100" dirty="0"/>
              <a:t>”,</a:t>
            </a:r>
          </a:p>
          <a:p>
            <a:r>
              <a:rPr lang="en-US" altLang="ko-KR" sz="1100" dirty="0"/>
              <a:t>  ok : true</a:t>
            </a:r>
          </a:p>
          <a:p>
            <a:r>
              <a:rPr lang="en-US" altLang="ko-KR" sz="1100" dirty="0"/>
              <a:t>  user : {</a:t>
            </a:r>
            <a:br>
              <a:rPr lang="en-US" altLang="ko-KR" sz="1100" dirty="0"/>
            </a:br>
            <a:r>
              <a:rPr lang="en-US" altLang="ko-KR" sz="1100" dirty="0"/>
              <a:t>    name : “</a:t>
            </a:r>
            <a:r>
              <a:rPr lang="en-US" altLang="ko-KR" sz="1100" dirty="0" err="1"/>
              <a:t>playmymind</a:t>
            </a:r>
            <a:r>
              <a:rPr lang="en-US" altLang="ko-KR" sz="1100" dirty="0"/>
              <a:t>”,</a:t>
            </a:r>
            <a:br>
              <a:rPr lang="en-US" altLang="ko-KR" sz="1100" dirty="0"/>
            </a:br>
            <a:r>
              <a:rPr lang="en-US" altLang="ko-KR" sz="1100" dirty="0"/>
              <a:t>    id : “XXXX”</a:t>
            </a:r>
          </a:p>
          <a:p>
            <a:r>
              <a:rPr lang="en-US" altLang="ko-KR" sz="1100" dirty="0"/>
              <a:t>  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5D8366-AD55-4370-AB16-6A67C0FB4323}"/>
              </a:ext>
            </a:extLst>
          </p:cNvPr>
          <p:cNvCxnSpPr>
            <a:cxnSpLocks/>
          </p:cNvCxnSpPr>
          <p:nvPr/>
        </p:nvCxnSpPr>
        <p:spPr>
          <a:xfrm flipH="1">
            <a:off x="2766767" y="5590183"/>
            <a:ext cx="280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CA5FEB-B0FC-4F75-9EB3-C3F369451008}"/>
              </a:ext>
            </a:extLst>
          </p:cNvPr>
          <p:cNvSpPr txBox="1"/>
          <p:nvPr/>
        </p:nvSpPr>
        <p:spPr>
          <a:xfrm>
            <a:off x="2885495" y="5302624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What?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649DA8-B561-4849-B76E-E500BEEC2E32}"/>
              </a:ext>
            </a:extLst>
          </p:cNvPr>
          <p:cNvSpPr txBox="1"/>
          <p:nvPr/>
        </p:nvSpPr>
        <p:spPr>
          <a:xfrm>
            <a:off x="2894731" y="5625087"/>
            <a:ext cx="1309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Ex. </a:t>
            </a:r>
            <a:br>
              <a:rPr lang="en-US" altLang="ko-KR" sz="1100" dirty="0"/>
            </a:br>
            <a:r>
              <a:rPr lang="en-US" altLang="ko-KR" sz="1100" dirty="0" err="1"/>
              <a:t>Jwt</a:t>
            </a:r>
            <a:r>
              <a:rPr lang="en-US" altLang="ko-KR" sz="1100" dirty="0"/>
              <a:t> token,……, </a:t>
            </a:r>
            <a:r>
              <a:rPr lang="en-US" altLang="ko-KR" sz="1100" dirty="0" err="1"/>
              <a:t>etc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CD4FA3-E5C0-439D-B702-8E030C2E3360}"/>
              </a:ext>
            </a:extLst>
          </p:cNvPr>
          <p:cNvSpPr txBox="1"/>
          <p:nvPr/>
        </p:nvSpPr>
        <p:spPr>
          <a:xfrm>
            <a:off x="9628820" y="531954"/>
            <a:ext cx="22992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 Slack Server</a:t>
            </a:r>
            <a:br>
              <a:rPr lang="en-US" altLang="ko-KR" sz="1100" dirty="0"/>
            </a:br>
            <a:r>
              <a:rPr lang="en-US" altLang="ko-KR" sz="1100" dirty="0"/>
              <a:t>Resource Owner,</a:t>
            </a:r>
          </a:p>
          <a:p>
            <a:r>
              <a:rPr lang="en-US" altLang="ko-KR" sz="1100" dirty="0"/>
              <a:t>Authorization Server,</a:t>
            </a:r>
          </a:p>
          <a:p>
            <a:r>
              <a:rPr lang="en-US" altLang="ko-KR" sz="1100" dirty="0"/>
              <a:t>Resource Server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를</a:t>
            </a:r>
            <a:r>
              <a:rPr lang="ko-KR" altLang="en-US" sz="1100" dirty="0"/>
              <a:t> 모두 편의상 </a:t>
            </a:r>
            <a:endParaRPr lang="en-US" altLang="ko-KR" sz="1100" dirty="0"/>
          </a:p>
          <a:p>
            <a:r>
              <a:rPr lang="en-US" altLang="ko-KR" sz="1100" dirty="0"/>
              <a:t>Slack</a:t>
            </a:r>
            <a:r>
              <a:rPr lang="ko-KR" altLang="en-US" sz="1100" dirty="0"/>
              <a:t> </a:t>
            </a:r>
            <a:r>
              <a:rPr lang="en-US" altLang="ko-KR" sz="1100" dirty="0"/>
              <a:t>Server</a:t>
            </a:r>
            <a:r>
              <a:rPr lang="ko-KR" altLang="en-US" sz="1100" dirty="0"/>
              <a:t> 로 통칭함</a:t>
            </a:r>
            <a:endParaRPr lang="en-US" altLang="ko-KR" sz="11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5123AE-E7C9-4D7C-A268-46A1D6BCAC7B}"/>
              </a:ext>
            </a:extLst>
          </p:cNvPr>
          <p:cNvSpPr/>
          <p:nvPr/>
        </p:nvSpPr>
        <p:spPr>
          <a:xfrm>
            <a:off x="5972329" y="6103314"/>
            <a:ext cx="26516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또는</a:t>
            </a:r>
            <a:endParaRPr lang="en-US" altLang="ko-KR" sz="1100" dirty="0"/>
          </a:p>
          <a:p>
            <a:r>
              <a:rPr lang="ko-KR" altLang="en-US" sz="1100" dirty="0"/>
              <a:t>{"</a:t>
            </a:r>
            <a:r>
              <a:rPr lang="ko-KR" altLang="en-US" sz="1100" dirty="0" err="1"/>
              <a:t>ok</a:t>
            </a:r>
            <a:r>
              <a:rPr lang="ko-KR" altLang="en-US" sz="1100" dirty="0"/>
              <a:t>":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,"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":"</a:t>
            </a:r>
            <a:r>
              <a:rPr lang="ko-KR" altLang="en-US" sz="1100" dirty="0" err="1"/>
              <a:t>code_already_used</a:t>
            </a:r>
            <a:r>
              <a:rPr lang="ko-KR" altLang="en-US" sz="1100" dirty="0"/>
              <a:t>"}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097636-CB14-4BB0-BA66-E3358AF895B9}"/>
              </a:ext>
            </a:extLst>
          </p:cNvPr>
          <p:cNvSpPr txBox="1"/>
          <p:nvPr/>
        </p:nvSpPr>
        <p:spPr>
          <a:xfrm>
            <a:off x="0" y="1247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SLACK Server 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Access Token </a:t>
            </a:r>
            <a:r>
              <a:rPr lang="ko-KR" altLang="en-US" sz="2000" b="1" dirty="0"/>
              <a:t>가져오기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9AE01E-7487-4C2D-B023-B11AC1FD5C33}"/>
              </a:ext>
            </a:extLst>
          </p:cNvPr>
          <p:cNvSpPr/>
          <p:nvPr/>
        </p:nvSpPr>
        <p:spPr>
          <a:xfrm>
            <a:off x="2650921" y="1248937"/>
            <a:ext cx="6056852" cy="411374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046317-F431-4641-B141-6A2317B424B8}"/>
              </a:ext>
            </a:extLst>
          </p:cNvPr>
          <p:cNvSpPr txBox="1"/>
          <p:nvPr/>
        </p:nvSpPr>
        <p:spPr>
          <a:xfrm>
            <a:off x="10745770" y="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 API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0861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F755A-A390-4DB5-BEEE-E2DAF9705250}"/>
              </a:ext>
            </a:extLst>
          </p:cNvPr>
          <p:cNvSpPr/>
          <p:nvPr/>
        </p:nvSpPr>
        <p:spPr>
          <a:xfrm>
            <a:off x="2017969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666EA4-6837-442C-95CE-9B8DFED3B5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28557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2EAC19-DBA1-4DE9-AECB-C46DE9A165EB}"/>
              </a:ext>
            </a:extLst>
          </p:cNvPr>
          <p:cNvSpPr/>
          <p:nvPr/>
        </p:nvSpPr>
        <p:spPr>
          <a:xfrm>
            <a:off x="5034755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AD89FE-2D19-4BB1-9AC5-2C25571C73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45343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3D4DAE-2547-407A-A40F-89DBA2167497}"/>
              </a:ext>
            </a:extLst>
          </p:cNvPr>
          <p:cNvSpPr/>
          <p:nvPr/>
        </p:nvSpPr>
        <p:spPr>
          <a:xfrm>
            <a:off x="8057050" y="662759"/>
            <a:ext cx="1421176" cy="48474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Slack Server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82252B-429F-467C-9069-2A3609F7CD2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767638" y="1147501"/>
            <a:ext cx="0" cy="49558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197D0C-CB46-46D1-86F4-F25D41F158EA}"/>
              </a:ext>
            </a:extLst>
          </p:cNvPr>
          <p:cNvSpPr txBox="1"/>
          <p:nvPr/>
        </p:nvSpPr>
        <p:spPr>
          <a:xfrm>
            <a:off x="2767954" y="177512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/auth/slack/proxy/grant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23E824-4658-4831-BDCB-0AA057AAFC6A}"/>
              </a:ext>
            </a:extLst>
          </p:cNvPr>
          <p:cNvCxnSpPr>
            <a:cxnSpLocks/>
          </p:cNvCxnSpPr>
          <p:nvPr/>
        </p:nvCxnSpPr>
        <p:spPr>
          <a:xfrm>
            <a:off x="2723048" y="1671762"/>
            <a:ext cx="2894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8B0D0-EC46-4CC3-BA12-91D597D59B69}"/>
              </a:ext>
            </a:extLst>
          </p:cNvPr>
          <p:cNvSpPr/>
          <p:nvPr/>
        </p:nvSpPr>
        <p:spPr>
          <a:xfrm>
            <a:off x="5617351" y="1436871"/>
            <a:ext cx="257430" cy="7717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A026AA-8A19-4F05-9D29-0C5C6518B5F4}"/>
              </a:ext>
            </a:extLst>
          </p:cNvPr>
          <p:cNvCxnSpPr>
            <a:cxnSpLocks/>
          </p:cNvCxnSpPr>
          <p:nvPr/>
        </p:nvCxnSpPr>
        <p:spPr>
          <a:xfrm>
            <a:off x="5874781" y="1684390"/>
            <a:ext cx="2749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D1EF51-01E6-460D-AC6F-43FA6A6EADC3}"/>
              </a:ext>
            </a:extLst>
          </p:cNvPr>
          <p:cNvSpPr txBox="1"/>
          <p:nvPr/>
        </p:nvSpPr>
        <p:spPr>
          <a:xfrm>
            <a:off x="6064147" y="1775121"/>
            <a:ext cx="23791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https//slack.com/</a:t>
            </a:r>
            <a:r>
              <a:rPr lang="en-US" altLang="ko-KR" sz="1100" dirty="0" err="1"/>
              <a:t>oauth</a:t>
            </a:r>
            <a:r>
              <a:rPr lang="en-US" altLang="ko-KR" sz="1100" dirty="0"/>
              <a:t>/authorize?</a:t>
            </a:r>
            <a:br>
              <a:rPr lang="en-US" altLang="ko-KR" sz="1100" dirty="0"/>
            </a:br>
            <a:r>
              <a:rPr lang="en-US" altLang="ko-KR" sz="1100" dirty="0"/>
              <a:t>scope=</a:t>
            </a:r>
            <a:r>
              <a:rPr lang="en-US" altLang="ko-KR" sz="1100" dirty="0" err="1"/>
              <a:t>xxxx</a:t>
            </a:r>
            <a:r>
              <a:rPr lang="en-US" altLang="ko-KR" sz="1100" dirty="0"/>
              <a:t>&amp;</a:t>
            </a:r>
            <a:br>
              <a:rPr lang="en-US" altLang="ko-KR" sz="1100" dirty="0"/>
            </a:br>
            <a:r>
              <a:rPr lang="en-US" altLang="ko-KR" sz="1100" dirty="0" err="1"/>
              <a:t>client_id</a:t>
            </a:r>
            <a:r>
              <a:rPr lang="en-US" altLang="ko-KR" sz="1100" dirty="0"/>
              <a:t>=</a:t>
            </a:r>
            <a:r>
              <a:rPr lang="en-US" altLang="ko-KR" sz="1100" dirty="0" err="1"/>
              <a:t>xxxxx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56128-05DE-4225-88A7-50D285002E11}"/>
              </a:ext>
            </a:extLst>
          </p:cNvPr>
          <p:cNvSpPr txBox="1"/>
          <p:nvPr/>
        </p:nvSpPr>
        <p:spPr>
          <a:xfrm>
            <a:off x="6064147" y="138267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F6EC93-2182-4CA2-B2B4-C32FE9E96212}"/>
              </a:ext>
            </a:extLst>
          </p:cNvPr>
          <p:cNvSpPr/>
          <p:nvPr/>
        </p:nvSpPr>
        <p:spPr>
          <a:xfrm>
            <a:off x="8648320" y="1436871"/>
            <a:ext cx="257430" cy="7717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FAD6E1-867D-4F66-BBAC-09AB02CA07A1}"/>
              </a:ext>
            </a:extLst>
          </p:cNvPr>
          <p:cNvSpPr/>
          <p:nvPr/>
        </p:nvSpPr>
        <p:spPr>
          <a:xfrm>
            <a:off x="5608532" y="2507365"/>
            <a:ext cx="266248" cy="3505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F893929-5D2C-4652-9A73-3593815D3DF9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5845967" y="1822765"/>
            <a:ext cx="3059783" cy="848450"/>
          </a:xfrm>
          <a:prstGeom prst="bentConnector3">
            <a:avLst>
              <a:gd name="adj1" fmla="val -747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53493-6583-44A1-B60C-02D36C87BFA5}"/>
              </a:ext>
            </a:extLst>
          </p:cNvPr>
          <p:cNvSpPr txBox="1"/>
          <p:nvPr/>
        </p:nvSpPr>
        <p:spPr>
          <a:xfrm>
            <a:off x="6060941" y="2734773"/>
            <a:ext cx="20681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/auth/slack/proxy/redirected?</a:t>
            </a:r>
            <a:br>
              <a:rPr lang="en-US" altLang="ko-KR" sz="1100" dirty="0"/>
            </a:br>
            <a:r>
              <a:rPr lang="en-US" altLang="ko-KR" sz="1100" b="1" dirty="0">
                <a:solidFill>
                  <a:schemeClr val="accent1"/>
                </a:solidFill>
              </a:rPr>
              <a:t>code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/>
              <a:t>state=xxx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32DA7F-B4D5-4286-B541-1FFC15C78F33}"/>
              </a:ext>
            </a:extLst>
          </p:cNvPr>
          <p:cNvSpPr/>
          <p:nvPr/>
        </p:nvSpPr>
        <p:spPr>
          <a:xfrm>
            <a:off x="8648320" y="3070637"/>
            <a:ext cx="257421" cy="1774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B216C5-E6C9-4CC8-BDC6-9FFABA1D8CAA}"/>
              </a:ext>
            </a:extLst>
          </p:cNvPr>
          <p:cNvCxnSpPr>
            <a:cxnSpLocks/>
          </p:cNvCxnSpPr>
          <p:nvPr/>
        </p:nvCxnSpPr>
        <p:spPr>
          <a:xfrm>
            <a:off x="5845967" y="3398248"/>
            <a:ext cx="28023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C184534-CEF2-4C94-AD1C-34EF93CC1451}"/>
              </a:ext>
            </a:extLst>
          </p:cNvPr>
          <p:cNvSpPr txBox="1"/>
          <p:nvPr/>
        </p:nvSpPr>
        <p:spPr>
          <a:xfrm>
            <a:off x="6060941" y="3430922"/>
            <a:ext cx="238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http://slack.com/api/oauth.access?</a:t>
            </a:r>
            <a:br>
              <a:rPr lang="en-US" altLang="ko-KR" sz="1100" dirty="0"/>
            </a:br>
            <a:r>
              <a:rPr lang="en-US" altLang="ko-KR" sz="1100" b="1" dirty="0">
                <a:solidFill>
                  <a:schemeClr val="accent1"/>
                </a:solidFill>
              </a:rPr>
              <a:t>code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 err="1"/>
              <a:t>client_id</a:t>
            </a:r>
            <a:r>
              <a:rPr lang="en-US" altLang="ko-KR" sz="1100" dirty="0"/>
              <a:t>=xxx&amp;</a:t>
            </a:r>
            <a:br>
              <a:rPr lang="en-US" altLang="ko-KR" sz="1100" dirty="0"/>
            </a:br>
            <a:r>
              <a:rPr lang="en-US" altLang="ko-KR" sz="1100" dirty="0" err="1"/>
              <a:t>client_secret</a:t>
            </a:r>
            <a:r>
              <a:rPr lang="en-US" altLang="ko-KR" sz="1100" dirty="0"/>
              <a:t>=xxx</a:t>
            </a:r>
            <a:endParaRPr lang="ko-KR" altLang="en-US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EFF91E-679A-4FB7-90EA-B3B20EC5E9F7}"/>
              </a:ext>
            </a:extLst>
          </p:cNvPr>
          <p:cNvCxnSpPr>
            <a:cxnSpLocks/>
          </p:cNvCxnSpPr>
          <p:nvPr/>
        </p:nvCxnSpPr>
        <p:spPr>
          <a:xfrm flipH="1">
            <a:off x="5845967" y="4352528"/>
            <a:ext cx="280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B86D18-B37D-4AB4-B613-A20B40AB9807}"/>
              </a:ext>
            </a:extLst>
          </p:cNvPr>
          <p:cNvSpPr txBox="1"/>
          <p:nvPr/>
        </p:nvSpPr>
        <p:spPr>
          <a:xfrm>
            <a:off x="6069658" y="4396772"/>
            <a:ext cx="19896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{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access_token</a:t>
            </a:r>
            <a:r>
              <a:rPr lang="en-US" altLang="ko-KR" sz="1100" dirty="0"/>
              <a:t>: “</a:t>
            </a:r>
            <a:r>
              <a:rPr lang="en-US" altLang="ko-KR" sz="1100" dirty="0" err="1"/>
              <a:t>xoxp-xxxx</a:t>
            </a:r>
            <a:r>
              <a:rPr lang="en-US" altLang="ko-KR" sz="1100" dirty="0"/>
              <a:t>”,</a:t>
            </a:r>
          </a:p>
          <a:p>
            <a:r>
              <a:rPr lang="en-US" altLang="ko-KR" sz="1100" dirty="0"/>
              <a:t>  scope: “</a:t>
            </a:r>
            <a:r>
              <a:rPr lang="en-US" altLang="ko-KR" sz="1100" dirty="0" err="1"/>
              <a:t>identity.basic</a:t>
            </a:r>
            <a:r>
              <a:rPr lang="en-US" altLang="ko-KR" sz="1100" dirty="0"/>
              <a:t>”,</a:t>
            </a:r>
          </a:p>
          <a:p>
            <a:r>
              <a:rPr lang="en-US" altLang="ko-KR" sz="1100" dirty="0"/>
              <a:t>  ok : true</a:t>
            </a:r>
          </a:p>
          <a:p>
            <a:r>
              <a:rPr lang="en-US" altLang="ko-KR" sz="1100" dirty="0"/>
              <a:t>  user : {</a:t>
            </a:r>
            <a:br>
              <a:rPr lang="en-US" altLang="ko-KR" sz="1100" dirty="0"/>
            </a:br>
            <a:r>
              <a:rPr lang="en-US" altLang="ko-KR" sz="1100" dirty="0"/>
              <a:t>    name : “</a:t>
            </a:r>
            <a:r>
              <a:rPr lang="en-US" altLang="ko-KR" sz="1100" dirty="0" err="1"/>
              <a:t>playmymind</a:t>
            </a:r>
            <a:r>
              <a:rPr lang="en-US" altLang="ko-KR" sz="1100" dirty="0"/>
              <a:t>”,</a:t>
            </a:r>
            <a:br>
              <a:rPr lang="en-US" altLang="ko-KR" sz="1100" dirty="0"/>
            </a:br>
            <a:r>
              <a:rPr lang="en-US" altLang="ko-KR" sz="1100" dirty="0"/>
              <a:t>    id : “XXXX”</a:t>
            </a:r>
          </a:p>
          <a:p>
            <a:r>
              <a:rPr lang="en-US" altLang="ko-KR" sz="1100" dirty="0"/>
              <a:t>  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5D8366-AD55-4370-AB16-6A67C0FB4323}"/>
              </a:ext>
            </a:extLst>
          </p:cNvPr>
          <p:cNvCxnSpPr>
            <a:cxnSpLocks/>
          </p:cNvCxnSpPr>
          <p:nvPr/>
        </p:nvCxnSpPr>
        <p:spPr>
          <a:xfrm flipH="1">
            <a:off x="2766767" y="5590183"/>
            <a:ext cx="2806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CA5FEB-B0FC-4F75-9EB3-C3F369451008}"/>
              </a:ext>
            </a:extLst>
          </p:cNvPr>
          <p:cNvSpPr txBox="1"/>
          <p:nvPr/>
        </p:nvSpPr>
        <p:spPr>
          <a:xfrm>
            <a:off x="2885495" y="5302624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What?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649DA8-B561-4849-B76E-E500BEEC2E32}"/>
              </a:ext>
            </a:extLst>
          </p:cNvPr>
          <p:cNvSpPr txBox="1"/>
          <p:nvPr/>
        </p:nvSpPr>
        <p:spPr>
          <a:xfrm>
            <a:off x="2894731" y="5625087"/>
            <a:ext cx="1309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Ex. </a:t>
            </a:r>
            <a:br>
              <a:rPr lang="en-US" altLang="ko-KR" sz="1100" dirty="0"/>
            </a:br>
            <a:r>
              <a:rPr lang="en-US" altLang="ko-KR" sz="1100" dirty="0" err="1"/>
              <a:t>Jwt</a:t>
            </a:r>
            <a:r>
              <a:rPr lang="en-US" altLang="ko-KR" sz="1100" dirty="0"/>
              <a:t> token,……, </a:t>
            </a:r>
            <a:r>
              <a:rPr lang="en-US" altLang="ko-KR" sz="1100" dirty="0" err="1"/>
              <a:t>etc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CD4FA3-E5C0-439D-B702-8E030C2E3360}"/>
              </a:ext>
            </a:extLst>
          </p:cNvPr>
          <p:cNvSpPr txBox="1"/>
          <p:nvPr/>
        </p:nvSpPr>
        <p:spPr>
          <a:xfrm>
            <a:off x="9628820" y="531954"/>
            <a:ext cx="22992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 Slack Server</a:t>
            </a:r>
            <a:br>
              <a:rPr lang="en-US" altLang="ko-KR" sz="1100" dirty="0"/>
            </a:br>
            <a:r>
              <a:rPr lang="en-US" altLang="ko-KR" sz="1100" dirty="0"/>
              <a:t>Resource Owner,</a:t>
            </a:r>
          </a:p>
          <a:p>
            <a:r>
              <a:rPr lang="en-US" altLang="ko-KR" sz="1100" dirty="0"/>
              <a:t>Authorization Server,</a:t>
            </a:r>
          </a:p>
          <a:p>
            <a:r>
              <a:rPr lang="en-US" altLang="ko-KR" sz="1100" dirty="0"/>
              <a:t>Resource Server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를</a:t>
            </a:r>
            <a:r>
              <a:rPr lang="ko-KR" altLang="en-US" sz="1100" dirty="0"/>
              <a:t> 모두 편의상 </a:t>
            </a:r>
            <a:endParaRPr lang="en-US" altLang="ko-KR" sz="1100" dirty="0"/>
          </a:p>
          <a:p>
            <a:r>
              <a:rPr lang="en-US" altLang="ko-KR" sz="1100" dirty="0"/>
              <a:t>Slack</a:t>
            </a:r>
            <a:r>
              <a:rPr lang="ko-KR" altLang="en-US" sz="1100" dirty="0"/>
              <a:t> </a:t>
            </a:r>
            <a:r>
              <a:rPr lang="en-US" altLang="ko-KR" sz="1100" dirty="0"/>
              <a:t>Server</a:t>
            </a:r>
            <a:r>
              <a:rPr lang="ko-KR" altLang="en-US" sz="1100" dirty="0"/>
              <a:t> 로 통칭함</a:t>
            </a:r>
            <a:endParaRPr lang="en-US" altLang="ko-KR" sz="11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5123AE-E7C9-4D7C-A268-46A1D6BCAC7B}"/>
              </a:ext>
            </a:extLst>
          </p:cNvPr>
          <p:cNvSpPr/>
          <p:nvPr/>
        </p:nvSpPr>
        <p:spPr>
          <a:xfrm>
            <a:off x="5972329" y="6103314"/>
            <a:ext cx="26516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또는</a:t>
            </a:r>
            <a:endParaRPr lang="en-US" altLang="ko-KR" sz="1100" dirty="0"/>
          </a:p>
          <a:p>
            <a:r>
              <a:rPr lang="ko-KR" altLang="en-US" sz="1100" dirty="0"/>
              <a:t>{"</a:t>
            </a:r>
            <a:r>
              <a:rPr lang="ko-KR" altLang="en-US" sz="1100" dirty="0" err="1"/>
              <a:t>ok</a:t>
            </a:r>
            <a:r>
              <a:rPr lang="ko-KR" altLang="en-US" sz="1100" dirty="0"/>
              <a:t>":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,"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":"</a:t>
            </a:r>
            <a:r>
              <a:rPr lang="ko-KR" altLang="en-US" sz="1100" dirty="0" err="1"/>
              <a:t>code_already_used</a:t>
            </a:r>
            <a:r>
              <a:rPr lang="ko-KR" altLang="en-US" sz="1100" dirty="0"/>
              <a:t>"}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9AE01E-7487-4C2D-B023-B11AC1FD5C33}"/>
              </a:ext>
            </a:extLst>
          </p:cNvPr>
          <p:cNvSpPr/>
          <p:nvPr/>
        </p:nvSpPr>
        <p:spPr>
          <a:xfrm>
            <a:off x="2634151" y="4404027"/>
            <a:ext cx="6081282" cy="218403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12CED9-2FAA-4055-AAD4-3705D51448A0}"/>
              </a:ext>
            </a:extLst>
          </p:cNvPr>
          <p:cNvSpPr txBox="1"/>
          <p:nvPr/>
        </p:nvSpPr>
        <p:spPr>
          <a:xfrm>
            <a:off x="0" y="1247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Access Token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Browser </a:t>
            </a:r>
            <a:r>
              <a:rPr lang="ko-KR" altLang="en-US" sz="2000" b="1" dirty="0"/>
              <a:t>에게 </a:t>
            </a:r>
            <a:r>
              <a:rPr lang="en-US" altLang="ko-KR" sz="2000" b="1" dirty="0"/>
              <a:t>JWT</a:t>
            </a:r>
            <a:r>
              <a:rPr lang="ko-KR" altLang="en-US" sz="2000" b="1" dirty="0"/>
              <a:t>로 발급해주기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0FDA26-D7D8-472E-A76A-555D81955401}"/>
              </a:ext>
            </a:extLst>
          </p:cNvPr>
          <p:cNvSpPr txBox="1"/>
          <p:nvPr/>
        </p:nvSpPr>
        <p:spPr>
          <a:xfrm>
            <a:off x="10745770" y="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 API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255957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50CB1-87DD-4C1F-906E-1358FEADD442}"/>
              </a:ext>
            </a:extLst>
          </p:cNvPr>
          <p:cNvSpPr txBox="1"/>
          <p:nvPr/>
        </p:nvSpPr>
        <p:spPr>
          <a:xfrm>
            <a:off x="5481088" y="2592198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JWT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C7F-6421-4E24-A2B9-1F85986290AC}"/>
              </a:ext>
            </a:extLst>
          </p:cNvPr>
          <p:cNvSpPr txBox="1"/>
          <p:nvPr/>
        </p:nvSpPr>
        <p:spPr>
          <a:xfrm>
            <a:off x="11693915" y="0"/>
            <a:ext cx="49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JWT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17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912CED9-2FAA-4055-AAD4-3705D51448A0}"/>
              </a:ext>
            </a:extLst>
          </p:cNvPr>
          <p:cNvSpPr txBox="1"/>
          <p:nvPr/>
        </p:nvSpPr>
        <p:spPr>
          <a:xfrm>
            <a:off x="0" y="1247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JWT ??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CAF0-25DB-46CA-B69D-959E5B199A63}"/>
              </a:ext>
            </a:extLst>
          </p:cNvPr>
          <p:cNvSpPr/>
          <p:nvPr/>
        </p:nvSpPr>
        <p:spPr>
          <a:xfrm>
            <a:off x="0" y="412588"/>
            <a:ext cx="1375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https://jwt.io/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9E385-0CC0-428E-9102-50EAB923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34" y="1115771"/>
            <a:ext cx="7541062" cy="46264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89641-36A0-4A00-B10A-AB57B7617F19}"/>
              </a:ext>
            </a:extLst>
          </p:cNvPr>
          <p:cNvSpPr txBox="1"/>
          <p:nvPr/>
        </p:nvSpPr>
        <p:spPr>
          <a:xfrm>
            <a:off x="11693915" y="0"/>
            <a:ext cx="49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JWT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28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50CB1-87DD-4C1F-906E-1358FEADD442}"/>
              </a:ext>
            </a:extLst>
          </p:cNvPr>
          <p:cNvSpPr txBox="1"/>
          <p:nvPr/>
        </p:nvSpPr>
        <p:spPr>
          <a:xfrm>
            <a:off x="3607337" y="2617365"/>
            <a:ext cx="4977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&amp; COOKIE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remind this…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C9B7-F70E-41B1-93BF-9BEA66C2B280}"/>
              </a:ext>
            </a:extLst>
          </p:cNvPr>
          <p:cNvSpPr txBox="1"/>
          <p:nvPr/>
        </p:nvSpPr>
        <p:spPr>
          <a:xfrm>
            <a:off x="10565080" y="0"/>
            <a:ext cx="1626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&amp; COOKIE</a:t>
            </a:r>
          </a:p>
          <a:p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remind this…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7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61D5E-2025-4220-BF22-CC8CFA08628F}"/>
              </a:ext>
            </a:extLst>
          </p:cNvPr>
          <p:cNvSpPr txBox="1"/>
          <p:nvPr/>
        </p:nvSpPr>
        <p:spPr>
          <a:xfrm>
            <a:off x="10565080" y="0"/>
            <a:ext cx="1626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&amp; COOKIE</a:t>
            </a:r>
          </a:p>
          <a:p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remind this…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93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200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순구 정</dc:creator>
  <cp:lastModifiedBy>순구 정</cp:lastModifiedBy>
  <cp:revision>13</cp:revision>
  <dcterms:created xsi:type="dcterms:W3CDTF">2019-08-10T04:22:58Z</dcterms:created>
  <dcterms:modified xsi:type="dcterms:W3CDTF">2019-08-10T14:19:32Z</dcterms:modified>
</cp:coreProperties>
</file>