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4"/>
    <p:restoredTop sz="96159"/>
  </p:normalViewPr>
  <p:slideViewPr>
    <p:cSldViewPr snapToGrid="0" snapToObjects="1">
      <p:cViewPr varScale="1">
        <p:scale>
          <a:sx n="81" d="100"/>
          <a:sy n="81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5C622-8987-8045-85F2-FCED1B7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D9551-EAB9-1C4C-9695-0C900A7DD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F318C-C653-534A-9EE1-1AFD822B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0D824-2F95-CF42-9910-E1443BBB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F1265-5EEB-B347-A2BB-01595C9C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92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E6C5-D0A0-6C4D-8EC6-9661D0EA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CBB2C-0616-9644-8E19-26742C1D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F3E17-CC73-B340-B95A-2BB67E9C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895-24BF-A440-B246-E9EB9A9D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09A32-7C59-804F-9036-4431ADC0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9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6070C2-00D8-A248-959F-9F71802CE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85A03-244D-D844-A337-46E36961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66D5F-8131-4D44-9FE1-5FE0C5D2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C84F6-4BC6-3D41-9114-6712E27A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6331C-3B7F-2D4D-8E40-9B29562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17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E54A-AA9C-E149-AE6C-474122EE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CDE35-A357-044C-B7C8-82583C1C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B3C7A-FC5F-184E-A813-8AEA32ED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3FE9F-54E6-8844-B0E2-7BF6B12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1FC71-3AD3-E34A-B19B-F326C486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980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E7702-4587-6B42-AA87-34F104E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BB6AE-0023-3D40-ADB6-9C755B5C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F208B-545C-9C48-B45E-8126C9CF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E9C75-A2F1-E94A-B3F8-0BCAB762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9BE9-0C19-3043-84DB-DEB6E722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03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46ED-7EF0-7847-A4C5-11B86284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9D46-D22F-C848-888E-D370FD3AC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032AE-7F8A-7947-A8E1-19D21BFC9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1F910-E30B-D349-B8CC-CFD10A95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C87D7-39AC-DF43-9823-1C782674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D8B57-32A3-0345-855A-0F0E699E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3CA59-A51D-124C-AE12-3ABB62A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7AD57-5884-9049-8A06-125BEAA9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4F2BD-6A49-0F4C-B770-0937EBDE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117AB-52C7-6640-89AB-FFDCBF24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1BF63-85DD-D648-B140-D62CAAB1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523AA4-7FFB-8F4E-9F8D-F348E19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1F4A6-2C79-4C4A-98D4-71291AD1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ABB6F-B258-5E41-9451-B4A090E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7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4546-CB2C-454E-A04D-31D9C182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C7032-DB93-0A4F-9DD4-1CE8D58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1546B-BD83-914E-9E87-986E7192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FFD05-42C9-0946-8C24-E7F3D95B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1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6CA9DA-FDC6-8440-A924-4D03032B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BE24D0-8EA3-A04D-AD03-A98EF9A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D5CE2-5323-F04B-BA73-4A1EB115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8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E78B-7823-1B4E-9167-549A8BFD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CE9E2-5831-DB40-BD0A-6ABE1E81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F308CE-E393-D44C-9364-F4AE6184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7459F-5CEA-0E41-90C0-4DD42C3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E2000-2B48-6944-B4F5-F292FA47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7C74A-0FD4-A045-B30C-BFB7C45B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94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3E7B-1907-9E41-88B1-4EB7354F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D6D0C2-DDCC-2B44-A38D-3214C520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FB50C-507A-E641-8144-3E1FFE26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E91B2-67CA-5347-90E7-869FC29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5FA32-2A35-8A4A-B1CE-30888FE0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D5CAE-6B6C-5541-9552-DE5DD963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8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8DFD0-0A2A-EB44-8D11-A6BE4353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CF78A-9918-5C41-809C-310B35E4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351BE-D910-204F-8765-4FFE36624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A0D6-6C92-C34C-9BA4-E39731E1BB41}" type="datetimeFigureOut">
              <a:rPr kumimoji="1" lang="ko-KR" altLang="en-US" smtClean="0"/>
              <a:t>2020. 5. 22.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093D0-0EB7-0B4E-9AB3-029021F98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B577-87C0-A940-9C31-435B8403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6A4F-1137-904D-9D33-D47334B151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26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oonguju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30223-3148-EF4C-A08F-2D0DD5BAF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Spring Security </a:t>
            </a:r>
            <a:br>
              <a:rPr kumimoji="1" lang="en-US" altLang="ko-KR" dirty="0"/>
            </a:br>
            <a:r>
              <a:rPr kumimoji="1" lang="ko-KR" altLang="en-US" dirty="0"/>
              <a:t>주요 클래스 파악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9B3993-4CD4-164F-891E-D807AE77B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클래스 계층을 파악하자</a:t>
            </a:r>
            <a:endParaRPr kumimoji="1" lang="en-US" altLang="ko-KR" dirty="0"/>
          </a:p>
          <a:p>
            <a:r>
              <a:rPr kumimoji="1" lang="en-US" altLang="ko-KR" dirty="0">
                <a:hlinkClick r:id="rId2"/>
              </a:rPr>
              <a:t>www.github.com/soongujung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726F-AF80-9C41-801D-A082855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5400" b="1" dirty="0" err="1"/>
              <a:t>AuthenticationManagerBuilder</a:t>
            </a:r>
            <a:endParaRPr kumimoji="1"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88C05-A6BA-8F45-83FD-6FA130897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configure(…)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3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EF663B-990C-814C-9B57-ACB2866F626F}"/>
              </a:ext>
            </a:extLst>
          </p:cNvPr>
          <p:cNvSpPr/>
          <p:nvPr/>
        </p:nvSpPr>
        <p:spPr>
          <a:xfrm>
            <a:off x="382290" y="3563003"/>
            <a:ext cx="7446448" cy="87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AuthenticationManagerBuilder</a:t>
            </a:r>
            <a:endParaRPr kumimoji="1"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99239-DA2C-374E-A753-F6DA2357E17E}"/>
              </a:ext>
            </a:extLst>
          </p:cNvPr>
          <p:cNvSpPr/>
          <p:nvPr/>
        </p:nvSpPr>
        <p:spPr>
          <a:xfrm>
            <a:off x="382290" y="1851132"/>
            <a:ext cx="7446448" cy="87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AbstractConfiguredSecurityBuilder</a:t>
            </a:r>
            <a:endParaRPr kumimoji="1"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en-US" altLang="ko-KR" dirty="0" err="1">
                <a:solidFill>
                  <a:schemeClr val="tx1"/>
                </a:solidFill>
              </a:rPr>
              <a:t>AuthenticationManager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en-US" altLang="ko-KR" dirty="0" err="1">
                <a:solidFill>
                  <a:schemeClr val="tx1"/>
                </a:solidFill>
              </a:rPr>
              <a:t>AuthenticationManagerBuilder</a:t>
            </a:r>
            <a:r>
              <a:rPr kumimoji="1" lang="en-US" altLang="ko-K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A0199D-0ECD-344D-99FF-AE44E2E984F6}"/>
              </a:ext>
            </a:extLst>
          </p:cNvPr>
          <p:cNvSpPr/>
          <p:nvPr/>
        </p:nvSpPr>
        <p:spPr>
          <a:xfrm>
            <a:off x="382290" y="139261"/>
            <a:ext cx="7446448" cy="87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AbstractSecurityBuilder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&lt;O&gt;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17D36B-CEDE-8344-A220-3E30D854BAE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4105514" y="2726119"/>
            <a:ext cx="0" cy="8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E2147A-3210-CF49-9CEF-F70C7848C47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105514" y="1014248"/>
            <a:ext cx="0" cy="8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D1B964A-5C54-2143-88B5-FAD432B8238C}"/>
              </a:ext>
            </a:extLst>
          </p:cNvPr>
          <p:cNvSpPr/>
          <p:nvPr/>
        </p:nvSpPr>
        <p:spPr>
          <a:xfrm>
            <a:off x="8902389" y="1851132"/>
            <a:ext cx="1056289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6E0DB-4781-6F49-8FF6-61284ED4F6BB}"/>
              </a:ext>
            </a:extLst>
          </p:cNvPr>
          <p:cNvSpPr txBox="1"/>
          <p:nvPr/>
        </p:nvSpPr>
        <p:spPr>
          <a:xfrm>
            <a:off x="8365563" y="1090473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ProviderManagerBuilder</a:t>
            </a:r>
            <a:endParaRPr kumimoji="1" lang="en-US" altLang="ko-KR" dirty="0"/>
          </a:p>
          <a:p>
            <a:r>
              <a:rPr kumimoji="1" lang="en-US" altLang="ko-KR" dirty="0"/>
              <a:t>&lt;</a:t>
            </a:r>
            <a:r>
              <a:rPr kumimoji="1" lang="en-US" altLang="ko-KR" dirty="0" err="1"/>
              <a:t>AuthenticationManagerBuilder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2A4D5A-1124-F147-838E-5C19443095B2}"/>
              </a:ext>
            </a:extLst>
          </p:cNvPr>
          <p:cNvCxnSpPr>
            <a:cxnSpLocks/>
            <a:stCxn id="2" idx="3"/>
            <a:endCxn id="11" idx="3"/>
          </p:cNvCxnSpPr>
          <p:nvPr/>
        </p:nvCxnSpPr>
        <p:spPr>
          <a:xfrm flipV="1">
            <a:off x="7828738" y="2631621"/>
            <a:ext cx="1228341" cy="136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B5EA1F-E97D-1B4D-BDFE-175CA2FEF574}"/>
              </a:ext>
            </a:extLst>
          </p:cNvPr>
          <p:cNvSpPr txBox="1"/>
          <p:nvPr/>
        </p:nvSpPr>
        <p:spPr>
          <a:xfrm>
            <a:off x="8365563" y="322285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implements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D645E-42C9-2A41-9B79-410FDAC9AD0F}"/>
              </a:ext>
            </a:extLst>
          </p:cNvPr>
          <p:cNvSpPr txBox="1"/>
          <p:nvPr/>
        </p:nvSpPr>
        <p:spPr>
          <a:xfrm>
            <a:off x="382290" y="4740707"/>
            <a:ext cx="11489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AuthenticationManagerBuilder</a:t>
            </a:r>
            <a:r>
              <a:rPr kumimoji="1" lang="ko-KR" altLang="en-US" dirty="0"/>
              <a:t> 의 최종적인 상속의 할아버지 클래스가 </a:t>
            </a:r>
            <a:r>
              <a:rPr kumimoji="1" lang="en-US" altLang="ko-KR" dirty="0" err="1"/>
              <a:t>AbstractSecurityBuilder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AbstractSecurityBuilder</a:t>
            </a:r>
            <a:r>
              <a:rPr kumimoji="1" lang="ko-KR" altLang="en-US" dirty="0"/>
              <a:t>와 같은 류의 </a:t>
            </a:r>
            <a:r>
              <a:rPr kumimoji="1" lang="en-US" altLang="ko-KR" dirty="0" err="1"/>
              <a:t>SecurityBuilder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클래스는 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AuthenticationManager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UserDetailsService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AuthenticationProvider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SecurityBuilder</a:t>
            </a:r>
            <a:r>
              <a:rPr kumimoji="1" lang="ko-KR" altLang="en-US" dirty="0"/>
              <a:t> 내에 추가한 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In memory authentication, LDAP authentication, JDBC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authentication</a:t>
            </a:r>
            <a:r>
              <a:rPr kumimoji="1" lang="ko-KR" altLang="en-US" dirty="0"/>
              <a:t> 등을 쉽게 </a:t>
            </a:r>
            <a:r>
              <a:rPr kumimoji="1" lang="en-US" altLang="ko-KR" dirty="0"/>
              <a:t>building </a:t>
            </a:r>
            <a:r>
              <a:rPr kumimoji="1" lang="ko-KR" altLang="en-US" dirty="0"/>
              <a:t>하게 해준다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27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726F-AF80-9C41-801D-A082855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5400" b="1" dirty="0" err="1"/>
              <a:t>UsernamePasswordAuthenticationToken</a:t>
            </a:r>
            <a:endParaRPr kumimoji="1"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88C05-A6BA-8F45-83FD-6FA130897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Authentication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4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7E2147A-3210-CF49-9CEF-F70C7848C47A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4105514" y="2698651"/>
            <a:ext cx="0" cy="75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D1B964A-5C54-2143-88B5-FAD432B8238C}"/>
              </a:ext>
            </a:extLst>
          </p:cNvPr>
          <p:cNvSpPr/>
          <p:nvPr/>
        </p:nvSpPr>
        <p:spPr>
          <a:xfrm>
            <a:off x="8165438" y="1853575"/>
            <a:ext cx="1056289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6E0DB-4781-6F49-8FF6-61284ED4F6BB}"/>
              </a:ext>
            </a:extLst>
          </p:cNvPr>
          <p:cNvSpPr txBox="1"/>
          <p:nvPr/>
        </p:nvSpPr>
        <p:spPr>
          <a:xfrm>
            <a:off x="8042689" y="148263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Authentication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2A4D5A-1124-F147-838E-5C19443095B2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V="1">
            <a:off x="7828738" y="2634064"/>
            <a:ext cx="49139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B5EA1F-E97D-1B4D-BDFE-175CA2FEF574}"/>
              </a:ext>
            </a:extLst>
          </p:cNvPr>
          <p:cNvSpPr txBox="1"/>
          <p:nvPr/>
        </p:nvSpPr>
        <p:spPr>
          <a:xfrm>
            <a:off x="6795935" y="286039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implements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D645E-42C9-2A41-9B79-410FDAC9AD0F}"/>
              </a:ext>
            </a:extLst>
          </p:cNvPr>
          <p:cNvSpPr txBox="1"/>
          <p:nvPr/>
        </p:nvSpPr>
        <p:spPr>
          <a:xfrm>
            <a:off x="382290" y="4740707"/>
            <a:ext cx="114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UsernamePasswordAuthenticationToken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Authentication </a:t>
            </a:r>
            <a:r>
              <a:rPr kumimoji="1" lang="ko-KR" altLang="en-US" dirty="0"/>
              <a:t>타입으로 받을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DB58C7-CC3D-F544-A732-9C0B4D7173B1}"/>
              </a:ext>
            </a:extLst>
          </p:cNvPr>
          <p:cNvSpPr/>
          <p:nvPr/>
        </p:nvSpPr>
        <p:spPr>
          <a:xfrm>
            <a:off x="382290" y="3455392"/>
            <a:ext cx="7446448" cy="87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UsernamePasswordAuthenticationToken</a:t>
            </a:r>
            <a:endParaRPr kumimoji="1"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864910-7236-564D-8EDE-B8C8373E010D}"/>
              </a:ext>
            </a:extLst>
          </p:cNvPr>
          <p:cNvSpPr/>
          <p:nvPr/>
        </p:nvSpPr>
        <p:spPr>
          <a:xfrm>
            <a:off x="382290" y="1823664"/>
            <a:ext cx="7446448" cy="874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tx1"/>
                </a:solidFill>
              </a:rPr>
              <a:t>AbstractAuthenticationToken</a:t>
            </a:r>
            <a:endParaRPr kumimoji="1"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B48C46-82B7-BE4C-82C6-D805D3072DE3}"/>
              </a:ext>
            </a:extLst>
          </p:cNvPr>
          <p:cNvSpPr/>
          <p:nvPr/>
        </p:nvSpPr>
        <p:spPr>
          <a:xfrm>
            <a:off x="9321089" y="2416407"/>
            <a:ext cx="1056289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C6D43-A6A0-7E47-9920-748BD560A633}"/>
              </a:ext>
            </a:extLst>
          </p:cNvPr>
          <p:cNvSpPr txBox="1"/>
          <p:nvPr/>
        </p:nvSpPr>
        <p:spPr>
          <a:xfrm>
            <a:off x="9402001" y="2047075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CredentialsContainer</a:t>
            </a:r>
            <a:endParaRPr kumimoji="1"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9E802B-356C-9E4A-9BC3-65F6E351CD1B}"/>
              </a:ext>
            </a:extLst>
          </p:cNvPr>
          <p:cNvCxnSpPr>
            <a:cxnSpLocks/>
            <a:stCxn id="14" idx="3"/>
            <a:endCxn id="19" idx="3"/>
          </p:cNvCxnSpPr>
          <p:nvPr/>
        </p:nvCxnSpPr>
        <p:spPr>
          <a:xfrm flipV="1">
            <a:off x="7828738" y="3196896"/>
            <a:ext cx="1647041" cy="6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2DDECA-A439-3647-A268-8CF712B26180}"/>
              </a:ext>
            </a:extLst>
          </p:cNvPr>
          <p:cNvSpPr txBox="1"/>
          <p:nvPr/>
        </p:nvSpPr>
        <p:spPr>
          <a:xfrm>
            <a:off x="8478336" y="353492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implements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EC0B3A-B0A9-054B-8466-9AE92AB3BD2E}"/>
              </a:ext>
            </a:extLst>
          </p:cNvPr>
          <p:cNvSpPr/>
          <p:nvPr/>
        </p:nvSpPr>
        <p:spPr>
          <a:xfrm>
            <a:off x="7660153" y="464104"/>
            <a:ext cx="586836" cy="560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58AF1-CB04-9646-A6AF-D83A984C9DBE}"/>
              </a:ext>
            </a:extLst>
          </p:cNvPr>
          <p:cNvSpPr txBox="1"/>
          <p:nvPr/>
        </p:nvSpPr>
        <p:spPr>
          <a:xfrm>
            <a:off x="7422047" y="27717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Principal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0ACB4-D678-214F-81BE-A2E28E1F9201}"/>
              </a:ext>
            </a:extLst>
          </p:cNvPr>
          <p:cNvSpPr txBox="1"/>
          <p:nvPr/>
        </p:nvSpPr>
        <p:spPr>
          <a:xfrm>
            <a:off x="8637379" y="277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Serializable</a:t>
            </a:r>
            <a:endParaRPr kumimoji="1"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53B954-9DBB-8D48-832D-2B79B34D9376}"/>
              </a:ext>
            </a:extLst>
          </p:cNvPr>
          <p:cNvSpPr/>
          <p:nvPr/>
        </p:nvSpPr>
        <p:spPr>
          <a:xfrm>
            <a:off x="9018184" y="467806"/>
            <a:ext cx="586836" cy="5602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9EE062-2AB0-0E47-AE4E-8163D9C8796D}"/>
              </a:ext>
            </a:extLst>
          </p:cNvPr>
          <p:cNvCxnSpPr>
            <a:cxnSpLocks/>
            <a:stCxn id="11" idx="1"/>
            <a:endCxn id="23" idx="4"/>
          </p:cNvCxnSpPr>
          <p:nvPr/>
        </p:nvCxnSpPr>
        <p:spPr>
          <a:xfrm flipH="1" flipV="1">
            <a:off x="7953571" y="1024327"/>
            <a:ext cx="366557" cy="96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C3A9C3-E551-A84D-9F65-646848E9D90D}"/>
              </a:ext>
            </a:extLst>
          </p:cNvPr>
          <p:cNvCxnSpPr>
            <a:cxnSpLocks/>
            <a:stCxn id="11" idx="0"/>
            <a:endCxn id="27" idx="3"/>
          </p:cNvCxnSpPr>
          <p:nvPr/>
        </p:nvCxnSpPr>
        <p:spPr>
          <a:xfrm flipV="1">
            <a:off x="8693583" y="945986"/>
            <a:ext cx="410541" cy="9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96</Words>
  <Application>Microsoft Macintosh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Spring Security  주요 클래스 파악</vt:lpstr>
      <vt:lpstr>AuthenticationManagerBuilder</vt:lpstr>
      <vt:lpstr>PowerPoint 프레젠테이션</vt:lpstr>
      <vt:lpstr>UsernamePasswordAuthenticationToken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 주요 클래스 파악</dc:title>
  <dc:creator>kyle.sgjung@dktechin.com</dc:creator>
  <cp:lastModifiedBy>kyle.sgjung@dktechin.com</cp:lastModifiedBy>
  <cp:revision>4</cp:revision>
  <dcterms:created xsi:type="dcterms:W3CDTF">2020-05-22T01:33:46Z</dcterms:created>
  <dcterms:modified xsi:type="dcterms:W3CDTF">2020-05-22T06:27:50Z</dcterms:modified>
</cp:coreProperties>
</file>