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5"/>
    <p:restoredTop sz="94636"/>
  </p:normalViewPr>
  <p:slideViewPr>
    <p:cSldViewPr snapToGrid="0" snapToObjects="1">
      <p:cViewPr varScale="1">
        <p:scale>
          <a:sx n="78" d="100"/>
          <a:sy n="78" d="100"/>
        </p:scale>
        <p:origin x="200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FD6D3-50AB-B247-B769-AB1E15514153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1B00D-F76F-2C41-894F-747BD24B13E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70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1B00D-F76F-2C41-894F-747BD24B13EA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108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1B00D-F76F-2C41-894F-747BD24B13EA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14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FE28A-5A14-F547-BF3C-7FA431F0D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460CBC-4C2D-344E-B2EE-796380EC8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315B5-645C-A948-A209-F98364EF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744F-45FF-8845-AB8D-5291A4361CF1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EE773-9885-7A46-87AD-1E6B7109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1180A-DE84-1640-A35D-420ED55F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113C-0A15-0D4D-B679-090186EA89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22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143A2-D6D8-424C-9D16-E5B81193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AB9B3-2FEC-2640-894B-0784825EF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ECF9C-DB65-8F46-B058-56C62252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744F-45FF-8845-AB8D-5291A4361CF1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62EA9-4949-DC47-8A12-17798353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43F48-258C-5344-9419-B756F1B4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113C-0A15-0D4D-B679-090186EA89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224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347878-4044-2A42-95FF-73F2F8797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18FFC4-CED9-D147-B2B3-6AF43D5BF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68903-3AC2-0F41-9C04-95484D4A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744F-45FF-8845-AB8D-5291A4361CF1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44C96-94A7-F64A-8C6E-8EE843A0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265EE-65AC-244C-AC05-1C023B8C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113C-0A15-0D4D-B679-090186EA89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40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D042E-4B4F-6346-9F80-907416CB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0BAA7-0278-2846-B3B5-77D44FAA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20779-ED9C-E74B-94CA-B9646680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744F-45FF-8845-AB8D-5291A4361CF1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5834E-E583-DD44-B803-0F70B691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55344-809C-B147-909E-B77616CC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113C-0A15-0D4D-B679-090186EA89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31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A76D4-EE2B-7545-84F7-AF58FBA9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7256C-22E5-8E43-956D-5ACEB8697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DEF3B-8E58-2C47-8418-E805C5DA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744F-45FF-8845-AB8D-5291A4361CF1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8F7CB-19BC-2148-B721-7978253A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65907-FF7C-0848-81F0-F71C40F0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113C-0A15-0D4D-B679-090186EA89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861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CDE07-C6F5-454B-8926-F680C0D8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80640-364C-D946-84CA-516FE399D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9119EE-54EE-B84D-81F2-FF8626C34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3D036E-BF6C-B04B-885D-C8F653F7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744F-45FF-8845-AB8D-5291A4361CF1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8D78A-C36A-E347-824A-35651C94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0C59B-E986-504F-9D63-9CFCAA27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113C-0A15-0D4D-B679-090186EA89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060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B25A9-3C3A-AD4E-9BD5-AF5C5E03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22E2DD-6654-C447-9C53-B7BA60D2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83179-C0B6-E54D-B73C-85634B14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DC8C79-F54F-0B4B-B919-6DF772D00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966BEB-46C1-904E-8177-9B2969EDD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651BC-4F6C-3F4A-92D6-EF6882D2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744F-45FF-8845-AB8D-5291A4361CF1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0713D0-2361-074F-A43B-C961FA91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2A3556-DE11-F34C-AA66-907DF6ED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113C-0A15-0D4D-B679-090186EA89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816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1EA9-42B7-8145-BBED-12CBE577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80A609-AC15-E54F-8D19-89895D9B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744F-45FF-8845-AB8D-5291A4361CF1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650DA-4BE6-3440-8086-A7E04E13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0A3537-834E-6940-990A-C0FAC960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113C-0A15-0D4D-B679-090186EA89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43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FB15DB-ADA2-D14E-82C8-D79B676A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744F-45FF-8845-AB8D-5291A4361CF1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A72D60-D950-D24B-BCE2-E5BA05F5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7DFF1F-D37F-E640-8202-91CB175E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113C-0A15-0D4D-B679-090186EA89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719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15514-0150-E049-99DF-36CCEF7B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63850-24C4-C540-BA71-7ACF07FD5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DAEA7E-6F4B-6F4B-897F-738AAF03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25B2C-6D6C-4A40-8BBF-0286DF81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744F-45FF-8845-AB8D-5291A4361CF1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C81EA-6419-DE46-AE7A-72C8FCDA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3232F-5105-C947-93E8-22D435AC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113C-0A15-0D4D-B679-090186EA89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18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2F573-40C1-9641-ADAD-565982E9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676370-33A0-2646-8F64-6505BA49E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B5ACC5-8515-D74C-BFFD-482327F24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26B1D-E115-3045-B5A4-F334B780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744F-45FF-8845-AB8D-5291A4361CF1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603D5-24F8-D44D-BA2E-B983A253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454B9-02BC-3446-821A-A89DF6DB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113C-0A15-0D4D-B679-090186EA89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00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CD65C1-33C4-0040-A14C-04864C6B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FD963-3410-8F47-8DB4-C6183D64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D5BD5-C088-9343-BA65-1E99D5445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744F-45FF-8845-AB8D-5291A4361CF1}" type="datetimeFigureOut">
              <a:rPr kumimoji="1" lang="ko-KR" altLang="en-US" smtClean="0"/>
              <a:t>2020. 8. 9.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86DC7-023D-5A40-9453-D4D6862B6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9FF7D-3E3E-E74A-8747-DD344B403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0113C-0A15-0D4D-B679-090186EA89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53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C1A2E-4F71-A94C-AC91-1C0A38568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그래프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56395-C074-6448-B848-C95DD185D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446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77D43-308A-1949-A8AB-B7C4D0AF1E3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/>
              <a:t>DFS</a:t>
            </a:r>
            <a:r>
              <a:rPr kumimoji="1" lang="ko-KR" altLang="en-US" sz="4400" b="1" dirty="0"/>
              <a:t> </a:t>
            </a:r>
            <a:r>
              <a:rPr kumimoji="1" lang="en-US" altLang="ko-KR" sz="4400" b="1" dirty="0"/>
              <a:t>(4)</a:t>
            </a:r>
            <a:endParaRPr kumimoji="1" lang="ko-KR" altLang="en-US" sz="44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B8089D5-6A2D-7C4E-B268-A24298AC01DB}"/>
              </a:ext>
            </a:extLst>
          </p:cNvPr>
          <p:cNvSpPr/>
          <p:nvPr/>
        </p:nvSpPr>
        <p:spPr>
          <a:xfrm>
            <a:off x="2022763" y="2001981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328379-A2D1-544A-A260-A23F68DDD4B6}"/>
              </a:ext>
            </a:extLst>
          </p:cNvPr>
          <p:cNvSpPr/>
          <p:nvPr/>
        </p:nvSpPr>
        <p:spPr>
          <a:xfrm>
            <a:off x="2849688" y="2874820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FD91FF-24C8-B544-BE1F-933472BF263E}"/>
              </a:ext>
            </a:extLst>
          </p:cNvPr>
          <p:cNvSpPr/>
          <p:nvPr/>
        </p:nvSpPr>
        <p:spPr>
          <a:xfrm>
            <a:off x="1413155" y="2777836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0F9D3F-8996-3F4E-B37C-34780114B9AA}"/>
              </a:ext>
            </a:extLst>
          </p:cNvPr>
          <p:cNvSpPr/>
          <p:nvPr/>
        </p:nvSpPr>
        <p:spPr>
          <a:xfrm>
            <a:off x="2216723" y="3656059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43DF70-A62B-0745-8E49-8AF1898CC069}"/>
              </a:ext>
            </a:extLst>
          </p:cNvPr>
          <p:cNvSpPr/>
          <p:nvPr/>
        </p:nvSpPr>
        <p:spPr>
          <a:xfrm>
            <a:off x="969807" y="3635791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E8EE71-55FE-2444-9F4C-65724F43DFD4}"/>
              </a:ext>
            </a:extLst>
          </p:cNvPr>
          <p:cNvSpPr/>
          <p:nvPr/>
        </p:nvSpPr>
        <p:spPr>
          <a:xfrm>
            <a:off x="2216722" y="4840109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9B4CE74-04C4-3F45-9DF8-7B3714478102}"/>
              </a:ext>
            </a:extLst>
          </p:cNvPr>
          <p:cNvSpPr/>
          <p:nvPr/>
        </p:nvSpPr>
        <p:spPr>
          <a:xfrm>
            <a:off x="3657598" y="2029690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4146290-5D7E-264D-BB27-45BDFAFFCBDA}"/>
              </a:ext>
            </a:extLst>
          </p:cNvPr>
          <p:cNvSpPr/>
          <p:nvPr/>
        </p:nvSpPr>
        <p:spPr>
          <a:xfrm>
            <a:off x="3657598" y="3635791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EBB884E-4B08-D248-815B-AD81FE2755C1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401182" y="2380400"/>
            <a:ext cx="513432" cy="559347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816E62-EEF3-5643-83A4-B446FF2005F6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1791574" y="2380400"/>
            <a:ext cx="296115" cy="462363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91C0BC-C5D6-FA4F-949F-4A51322EB9F7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1791574" y="3156255"/>
            <a:ext cx="490075" cy="564731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58DAB4C-30A0-FE4E-9E73-6C94781325CD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2595142" y="3253239"/>
            <a:ext cx="319472" cy="467747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E94CD23-6EB1-B14B-ACFB-114ED7F33F77}"/>
              </a:ext>
            </a:extLst>
          </p:cNvPr>
          <p:cNvCxnSpPr>
            <a:cxnSpLocks/>
            <a:stCxn id="9" idx="3"/>
            <a:endCxn id="4" idx="7"/>
          </p:cNvCxnSpPr>
          <p:nvPr/>
        </p:nvCxnSpPr>
        <p:spPr>
          <a:xfrm flipH="1">
            <a:off x="3228107" y="2408109"/>
            <a:ext cx="494417" cy="531638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5403716-F121-D54D-BCF1-3CDBF3CC2AC4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3228107" y="3253239"/>
            <a:ext cx="494417" cy="447479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24A170-2DD5-4749-A5A9-9278EC010EB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879271" y="2473036"/>
            <a:ext cx="0" cy="1162755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968D4F-50C3-9E48-820B-70874E220879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191480" y="3156255"/>
            <a:ext cx="286601" cy="479536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5060A2-31F8-4E4D-8794-262709FD2484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413152" y="3857464"/>
            <a:ext cx="803571" cy="20268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B6AD606-B6A7-2F40-8BC6-4DB54BEA4C5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438395" y="4099405"/>
            <a:ext cx="1" cy="740704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A0A2C10-B886-1847-974B-72380A19EC44}"/>
              </a:ext>
            </a:extLst>
          </p:cNvPr>
          <p:cNvSpPr txBox="1"/>
          <p:nvPr/>
        </p:nvSpPr>
        <p:spPr>
          <a:xfrm>
            <a:off x="810605" y="181069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 = 1</a:t>
            </a:r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A4A329-1D15-7741-AC3C-49A453F069B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2466108" y="2223654"/>
            <a:ext cx="605253" cy="651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38D2F44-0272-CC49-86FE-F87261F7665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3071361" y="2251363"/>
            <a:ext cx="586237" cy="623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2A22042-DEAB-5D4F-97A5-142FF27571A0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>
            <a:off x="4036017" y="2408109"/>
            <a:ext cx="0" cy="1292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85DDCBC-A2FB-9B4B-84F6-636D81C89CAE}"/>
              </a:ext>
            </a:extLst>
          </p:cNvPr>
          <p:cNvSpPr txBox="1"/>
          <p:nvPr/>
        </p:nvSpPr>
        <p:spPr>
          <a:xfrm>
            <a:off x="5839805" y="1366569"/>
            <a:ext cx="547589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출발점 </a:t>
            </a:r>
            <a:r>
              <a:rPr kumimoji="1" lang="en-US" altLang="ko-KR" dirty="0"/>
              <a:t>s</a:t>
            </a:r>
            <a:r>
              <a:rPr kumimoji="1" lang="ko-KR" altLang="en-US" dirty="0"/>
              <a:t> 에서 시작한다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현재 노드를 </a:t>
            </a:r>
            <a:r>
              <a:rPr kumimoji="1" lang="en-US" altLang="ko-KR" dirty="0"/>
              <a:t>visited</a:t>
            </a:r>
            <a:r>
              <a:rPr kumimoji="1" lang="ko-KR" altLang="en-US" dirty="0"/>
              <a:t> 로 </a:t>
            </a:r>
            <a:r>
              <a:rPr kumimoji="1" lang="en-US" altLang="ko-KR" dirty="0"/>
              <a:t>mark</a:t>
            </a:r>
            <a:r>
              <a:rPr kumimoji="1" lang="ko-KR" altLang="en-US" dirty="0"/>
              <a:t>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인접한 노드들 중 </a:t>
            </a:r>
            <a:r>
              <a:rPr kumimoji="1" lang="en-US" altLang="ko-KR" dirty="0"/>
              <a:t>unvisited</a:t>
            </a:r>
            <a:r>
              <a:rPr kumimoji="1" lang="ko-KR" altLang="en-US" dirty="0"/>
              <a:t> 인 노드로 이동한다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2</a:t>
            </a:r>
            <a:r>
              <a:rPr kumimoji="1" lang="ko-KR" altLang="en-US" dirty="0"/>
              <a:t>번을 반복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막다른 곳에 도착하면</a:t>
            </a:r>
            <a:br>
              <a:rPr kumimoji="1" lang="en-US" altLang="ko-KR" dirty="0"/>
            </a:br>
            <a:r>
              <a:rPr kumimoji="1" lang="en-US" altLang="ko-KR" sz="1600" dirty="0"/>
              <a:t>(</a:t>
            </a:r>
            <a:r>
              <a:rPr kumimoji="1" lang="ko-KR" altLang="en-US" sz="1600" dirty="0"/>
              <a:t>이웃 노드들 중에 </a:t>
            </a:r>
            <a:r>
              <a:rPr kumimoji="1" lang="en-US" altLang="ko-KR" sz="1600" dirty="0"/>
              <a:t>unvisited</a:t>
            </a:r>
            <a:r>
              <a:rPr kumimoji="1" lang="ko-KR" altLang="en-US" sz="1600" dirty="0"/>
              <a:t> 인 노드가 없으면</a:t>
            </a:r>
            <a:r>
              <a:rPr kumimoji="1" lang="en-US" altLang="ko-KR" sz="1600" dirty="0"/>
              <a:t>)</a:t>
            </a:r>
            <a:br>
              <a:rPr kumimoji="1" lang="en-US" altLang="ko-KR" dirty="0"/>
            </a:br>
            <a:r>
              <a:rPr kumimoji="1" lang="ko-KR" altLang="en-US" dirty="0"/>
              <a:t>직전 노드로 돌아가는 것을 반복한다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다시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번을 반복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막다른 곳에 도착하면</a:t>
            </a:r>
            <a:br>
              <a:rPr kumimoji="1" lang="en-US" altLang="ko-KR" dirty="0"/>
            </a:br>
            <a:r>
              <a:rPr kumimoji="1" lang="en-US" altLang="ko-KR" sz="1600" dirty="0"/>
              <a:t>(</a:t>
            </a:r>
            <a:r>
              <a:rPr kumimoji="1" lang="ko-KR" altLang="en-US" sz="1600" dirty="0"/>
              <a:t>이웃 노드들 중에 </a:t>
            </a:r>
            <a:r>
              <a:rPr kumimoji="1" lang="en-US" altLang="ko-KR" sz="1600" dirty="0"/>
              <a:t>unvisited</a:t>
            </a:r>
            <a:r>
              <a:rPr kumimoji="1" lang="ko-KR" altLang="en-US" sz="1600" dirty="0"/>
              <a:t> 인 노드가 없으면</a:t>
            </a:r>
            <a:r>
              <a:rPr kumimoji="1" lang="en-US" altLang="ko-KR" sz="1600" dirty="0"/>
              <a:t>)</a:t>
            </a:r>
            <a:br>
              <a:rPr kumimoji="1" lang="en-US" altLang="ko-KR" sz="1600" dirty="0"/>
            </a:br>
            <a:r>
              <a:rPr kumimoji="1" lang="ko-KR" altLang="en-US" dirty="0"/>
              <a:t>직전 노드로 돌아가는 것을 반복한다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1-&gt;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</a:p>
          <a:p>
            <a:r>
              <a:rPr kumimoji="1" lang="ko-KR" altLang="en-US" dirty="0"/>
              <a:t>되돌아가기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</a:p>
          <a:p>
            <a:r>
              <a:rPr kumimoji="1" lang="en-US" altLang="ko-KR" dirty="0"/>
              <a:t>1-&gt;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ko-KR" altLang="en-US" dirty="0"/>
              <a:t>되돌아가기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2EA1C6-DCCC-0D42-A31E-7AFB0726AF4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V="1">
            <a:off x="3722524" y="2408109"/>
            <a:ext cx="0" cy="12926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638993D-6A04-0643-ACD7-D97A7117B241}"/>
              </a:ext>
            </a:extLst>
          </p:cNvPr>
          <p:cNvCxnSpPr>
            <a:cxnSpLocks/>
            <a:stCxn id="9" idx="4"/>
            <a:endCxn id="4" idx="6"/>
          </p:cNvCxnSpPr>
          <p:nvPr/>
        </p:nvCxnSpPr>
        <p:spPr>
          <a:xfrm flipH="1">
            <a:off x="3293033" y="2473036"/>
            <a:ext cx="586238" cy="623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38E7D6-4F1B-E344-872F-82575C72641C}"/>
              </a:ext>
            </a:extLst>
          </p:cNvPr>
          <p:cNvCxnSpPr>
            <a:cxnSpLocks/>
            <a:stCxn id="4" idx="4"/>
            <a:endCxn id="6" idx="6"/>
          </p:cNvCxnSpPr>
          <p:nvPr/>
        </p:nvCxnSpPr>
        <p:spPr>
          <a:xfrm flipH="1">
            <a:off x="2660068" y="3318166"/>
            <a:ext cx="411293" cy="559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58597D3-8625-0948-BBAD-23AB504F38E4}"/>
              </a:ext>
            </a:extLst>
          </p:cNvPr>
          <p:cNvCxnSpPr>
            <a:cxnSpLocks/>
            <a:stCxn id="6" idx="0"/>
            <a:endCxn id="5" idx="6"/>
          </p:cNvCxnSpPr>
          <p:nvPr/>
        </p:nvCxnSpPr>
        <p:spPr>
          <a:xfrm flipH="1" flipV="1">
            <a:off x="1856500" y="2999509"/>
            <a:ext cx="581896" cy="656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BC0B7FE-1B78-1C41-9200-49FD81B9DCF2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flipH="1">
            <a:off x="1034733" y="2999509"/>
            <a:ext cx="378422" cy="701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6AECD6-2023-C34F-9D88-BAB7CEA61741}"/>
              </a:ext>
            </a:extLst>
          </p:cNvPr>
          <p:cNvCxnSpPr>
            <a:cxnSpLocks/>
            <a:stCxn id="7" idx="7"/>
            <a:endCxn id="5" idx="4"/>
          </p:cNvCxnSpPr>
          <p:nvPr/>
        </p:nvCxnSpPr>
        <p:spPr>
          <a:xfrm flipV="1">
            <a:off x="1348226" y="3221182"/>
            <a:ext cx="286602" cy="479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649AA34-4891-8D41-A89E-31031F7BCEB9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1634828" y="3221182"/>
            <a:ext cx="581895" cy="656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2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77D43-308A-1949-A8AB-B7C4D0AF1E3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/>
              <a:t>DFS</a:t>
            </a:r>
            <a:r>
              <a:rPr kumimoji="1" lang="ko-KR" altLang="en-US" sz="4400" b="1" dirty="0"/>
              <a:t> </a:t>
            </a:r>
            <a:r>
              <a:rPr kumimoji="1" lang="en-US" altLang="ko-KR" sz="4400" b="1" dirty="0"/>
              <a:t>(5)</a:t>
            </a:r>
            <a:endParaRPr kumimoji="1" lang="ko-KR" altLang="en-US" sz="44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B8089D5-6A2D-7C4E-B268-A24298AC01DB}"/>
              </a:ext>
            </a:extLst>
          </p:cNvPr>
          <p:cNvSpPr/>
          <p:nvPr/>
        </p:nvSpPr>
        <p:spPr>
          <a:xfrm>
            <a:off x="2022763" y="2001981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328379-A2D1-544A-A260-A23F68DDD4B6}"/>
              </a:ext>
            </a:extLst>
          </p:cNvPr>
          <p:cNvSpPr/>
          <p:nvPr/>
        </p:nvSpPr>
        <p:spPr>
          <a:xfrm>
            <a:off x="2849688" y="2874820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FD91FF-24C8-B544-BE1F-933472BF263E}"/>
              </a:ext>
            </a:extLst>
          </p:cNvPr>
          <p:cNvSpPr/>
          <p:nvPr/>
        </p:nvSpPr>
        <p:spPr>
          <a:xfrm>
            <a:off x="1413155" y="2777836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0F9D3F-8996-3F4E-B37C-34780114B9AA}"/>
              </a:ext>
            </a:extLst>
          </p:cNvPr>
          <p:cNvSpPr/>
          <p:nvPr/>
        </p:nvSpPr>
        <p:spPr>
          <a:xfrm>
            <a:off x="2216723" y="3656059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43DF70-A62B-0745-8E49-8AF1898CC069}"/>
              </a:ext>
            </a:extLst>
          </p:cNvPr>
          <p:cNvSpPr/>
          <p:nvPr/>
        </p:nvSpPr>
        <p:spPr>
          <a:xfrm>
            <a:off x="969807" y="3635791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E8EE71-55FE-2444-9F4C-65724F43DFD4}"/>
              </a:ext>
            </a:extLst>
          </p:cNvPr>
          <p:cNvSpPr/>
          <p:nvPr/>
        </p:nvSpPr>
        <p:spPr>
          <a:xfrm>
            <a:off x="2216722" y="4840109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9B4CE74-04C4-3F45-9DF8-7B3714478102}"/>
              </a:ext>
            </a:extLst>
          </p:cNvPr>
          <p:cNvSpPr/>
          <p:nvPr/>
        </p:nvSpPr>
        <p:spPr>
          <a:xfrm>
            <a:off x="3657598" y="2029690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4146290-5D7E-264D-BB27-45BDFAFFCBDA}"/>
              </a:ext>
            </a:extLst>
          </p:cNvPr>
          <p:cNvSpPr/>
          <p:nvPr/>
        </p:nvSpPr>
        <p:spPr>
          <a:xfrm>
            <a:off x="3657598" y="3635791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EBB884E-4B08-D248-815B-AD81FE2755C1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401182" y="2380400"/>
            <a:ext cx="513432" cy="559347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816E62-EEF3-5643-83A4-B446FF2005F6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1791574" y="2380400"/>
            <a:ext cx="296115" cy="462363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91C0BC-C5D6-FA4F-949F-4A51322EB9F7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1791574" y="3156255"/>
            <a:ext cx="490075" cy="564731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58DAB4C-30A0-FE4E-9E73-6C94781325CD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2595142" y="3253239"/>
            <a:ext cx="319472" cy="467747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E94CD23-6EB1-B14B-ACFB-114ED7F33F77}"/>
              </a:ext>
            </a:extLst>
          </p:cNvPr>
          <p:cNvCxnSpPr>
            <a:cxnSpLocks/>
            <a:stCxn id="9" idx="3"/>
            <a:endCxn id="4" idx="7"/>
          </p:cNvCxnSpPr>
          <p:nvPr/>
        </p:nvCxnSpPr>
        <p:spPr>
          <a:xfrm flipH="1">
            <a:off x="3228107" y="2408109"/>
            <a:ext cx="494417" cy="531638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5403716-F121-D54D-BCF1-3CDBF3CC2AC4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3228107" y="3253239"/>
            <a:ext cx="494417" cy="447479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24A170-2DD5-4749-A5A9-9278EC010EB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879271" y="2473036"/>
            <a:ext cx="0" cy="1162755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968D4F-50C3-9E48-820B-70874E220879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191480" y="3156255"/>
            <a:ext cx="286601" cy="479536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5060A2-31F8-4E4D-8794-262709FD2484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413152" y="3857464"/>
            <a:ext cx="803571" cy="20268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B6AD606-B6A7-2F40-8BC6-4DB54BEA4C5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438395" y="4099405"/>
            <a:ext cx="1" cy="740704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A0A2C10-B886-1847-974B-72380A19EC44}"/>
              </a:ext>
            </a:extLst>
          </p:cNvPr>
          <p:cNvSpPr txBox="1"/>
          <p:nvPr/>
        </p:nvSpPr>
        <p:spPr>
          <a:xfrm>
            <a:off x="810605" y="181069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 = 1</a:t>
            </a:r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A4A329-1D15-7741-AC3C-49A453F069B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2466108" y="2223654"/>
            <a:ext cx="605253" cy="651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38D2F44-0272-CC49-86FE-F87261F7665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3071361" y="2251363"/>
            <a:ext cx="586237" cy="623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2A22042-DEAB-5D4F-97A5-142FF27571A0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>
            <a:off x="4036017" y="2408109"/>
            <a:ext cx="0" cy="1292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85DDCBC-A2FB-9B4B-84F6-636D81C89CAE}"/>
              </a:ext>
            </a:extLst>
          </p:cNvPr>
          <p:cNvSpPr txBox="1"/>
          <p:nvPr/>
        </p:nvSpPr>
        <p:spPr>
          <a:xfrm>
            <a:off x="5839805" y="1366569"/>
            <a:ext cx="547589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출발점 </a:t>
            </a:r>
            <a:r>
              <a:rPr kumimoji="1" lang="en-US" altLang="ko-KR" dirty="0"/>
              <a:t>s</a:t>
            </a:r>
            <a:r>
              <a:rPr kumimoji="1" lang="ko-KR" altLang="en-US" dirty="0"/>
              <a:t> 에서 시작한다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현재 노드를 </a:t>
            </a:r>
            <a:r>
              <a:rPr kumimoji="1" lang="en-US" altLang="ko-KR" dirty="0"/>
              <a:t>visited</a:t>
            </a:r>
            <a:r>
              <a:rPr kumimoji="1" lang="ko-KR" altLang="en-US" dirty="0"/>
              <a:t> 로 </a:t>
            </a:r>
            <a:r>
              <a:rPr kumimoji="1" lang="en-US" altLang="ko-KR" dirty="0"/>
              <a:t>mark</a:t>
            </a:r>
            <a:r>
              <a:rPr kumimoji="1" lang="ko-KR" altLang="en-US" dirty="0"/>
              <a:t>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인접한 노드들 중 </a:t>
            </a:r>
            <a:r>
              <a:rPr kumimoji="1" lang="en-US" altLang="ko-KR" dirty="0"/>
              <a:t>unvisited</a:t>
            </a:r>
            <a:r>
              <a:rPr kumimoji="1" lang="ko-KR" altLang="en-US" dirty="0"/>
              <a:t> 인 노드로 이동한다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2</a:t>
            </a:r>
            <a:r>
              <a:rPr kumimoji="1" lang="ko-KR" altLang="en-US" dirty="0"/>
              <a:t>번을 반복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막다른 곳에 도착하면</a:t>
            </a:r>
            <a:br>
              <a:rPr kumimoji="1" lang="en-US" altLang="ko-KR" dirty="0"/>
            </a:br>
            <a:r>
              <a:rPr kumimoji="1" lang="en-US" altLang="ko-KR" sz="1600" dirty="0"/>
              <a:t>(</a:t>
            </a:r>
            <a:r>
              <a:rPr kumimoji="1" lang="ko-KR" altLang="en-US" sz="1600" dirty="0"/>
              <a:t>이웃 노드들 중에 </a:t>
            </a:r>
            <a:r>
              <a:rPr kumimoji="1" lang="en-US" altLang="ko-KR" sz="1600" dirty="0"/>
              <a:t>unvisited</a:t>
            </a:r>
            <a:r>
              <a:rPr kumimoji="1" lang="ko-KR" altLang="en-US" sz="1600" dirty="0"/>
              <a:t> 인 노드가 없으면</a:t>
            </a:r>
            <a:r>
              <a:rPr kumimoji="1" lang="en-US" altLang="ko-KR" sz="1600" dirty="0"/>
              <a:t>)</a:t>
            </a:r>
            <a:br>
              <a:rPr kumimoji="1" lang="en-US" altLang="ko-KR" dirty="0"/>
            </a:br>
            <a:r>
              <a:rPr kumimoji="1" lang="ko-KR" altLang="en-US" dirty="0"/>
              <a:t>직전 노드로 돌아가는 것을 반복한다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다시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번을 반복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막다른 곳에 도착하면</a:t>
            </a:r>
            <a:br>
              <a:rPr kumimoji="1" lang="en-US" altLang="ko-KR" dirty="0"/>
            </a:br>
            <a:r>
              <a:rPr kumimoji="1" lang="en-US" altLang="ko-KR" sz="1600" dirty="0"/>
              <a:t>(</a:t>
            </a:r>
            <a:r>
              <a:rPr kumimoji="1" lang="ko-KR" altLang="en-US" sz="1600" dirty="0"/>
              <a:t>이웃 노드들 중에 </a:t>
            </a:r>
            <a:r>
              <a:rPr kumimoji="1" lang="en-US" altLang="ko-KR" sz="1600" dirty="0"/>
              <a:t>unvisited</a:t>
            </a:r>
            <a:r>
              <a:rPr kumimoji="1" lang="ko-KR" altLang="en-US" sz="1600" dirty="0"/>
              <a:t> 인 노드가 없으면</a:t>
            </a:r>
            <a:r>
              <a:rPr kumimoji="1" lang="en-US" altLang="ko-KR" sz="1600" dirty="0"/>
              <a:t>)</a:t>
            </a:r>
            <a:br>
              <a:rPr kumimoji="1" lang="en-US" altLang="ko-KR" sz="1600" dirty="0"/>
            </a:br>
            <a:r>
              <a:rPr kumimoji="1" lang="ko-KR" altLang="en-US" dirty="0"/>
              <a:t>직전 노드로 돌아가는 것을 반복한다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1-&gt;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</a:p>
          <a:p>
            <a:r>
              <a:rPr kumimoji="1" lang="ko-KR" altLang="en-US" dirty="0"/>
              <a:t>되돌아가기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</a:p>
          <a:p>
            <a:r>
              <a:rPr kumimoji="1" lang="en-US" altLang="ko-KR" dirty="0"/>
              <a:t>1-&gt;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ko-KR" altLang="en-US" dirty="0"/>
              <a:t>되돌아가기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</a:p>
          <a:p>
            <a:r>
              <a:rPr kumimoji="1" lang="en-US" altLang="ko-KR" dirty="0"/>
              <a:t>1-&gt;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2EA1C6-DCCC-0D42-A31E-7AFB0726AF4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V="1">
            <a:off x="3722524" y="2408109"/>
            <a:ext cx="0" cy="12926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638993D-6A04-0643-ACD7-D97A7117B241}"/>
              </a:ext>
            </a:extLst>
          </p:cNvPr>
          <p:cNvCxnSpPr>
            <a:cxnSpLocks/>
            <a:stCxn id="9" idx="4"/>
            <a:endCxn id="4" idx="6"/>
          </p:cNvCxnSpPr>
          <p:nvPr/>
        </p:nvCxnSpPr>
        <p:spPr>
          <a:xfrm flipH="1">
            <a:off x="3293033" y="2473036"/>
            <a:ext cx="586238" cy="623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38E7D6-4F1B-E344-872F-82575C72641C}"/>
              </a:ext>
            </a:extLst>
          </p:cNvPr>
          <p:cNvCxnSpPr>
            <a:cxnSpLocks/>
            <a:stCxn id="4" idx="4"/>
            <a:endCxn id="6" idx="6"/>
          </p:cNvCxnSpPr>
          <p:nvPr/>
        </p:nvCxnSpPr>
        <p:spPr>
          <a:xfrm flipH="1">
            <a:off x="2660068" y="3318166"/>
            <a:ext cx="411293" cy="559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58597D3-8625-0948-BBAD-23AB504F38E4}"/>
              </a:ext>
            </a:extLst>
          </p:cNvPr>
          <p:cNvCxnSpPr>
            <a:cxnSpLocks/>
            <a:stCxn id="6" idx="0"/>
            <a:endCxn id="5" idx="6"/>
          </p:cNvCxnSpPr>
          <p:nvPr/>
        </p:nvCxnSpPr>
        <p:spPr>
          <a:xfrm flipH="1" flipV="1">
            <a:off x="1856500" y="2999509"/>
            <a:ext cx="581896" cy="656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BC0B7FE-1B78-1C41-9200-49FD81B9DCF2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flipH="1">
            <a:off x="1034733" y="2999509"/>
            <a:ext cx="378422" cy="701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6AECD6-2023-C34F-9D88-BAB7CEA61741}"/>
              </a:ext>
            </a:extLst>
          </p:cNvPr>
          <p:cNvCxnSpPr>
            <a:cxnSpLocks/>
            <a:stCxn id="7" idx="7"/>
            <a:endCxn id="5" idx="4"/>
          </p:cNvCxnSpPr>
          <p:nvPr/>
        </p:nvCxnSpPr>
        <p:spPr>
          <a:xfrm flipV="1">
            <a:off x="1348226" y="3221182"/>
            <a:ext cx="286602" cy="479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649AA34-4891-8D41-A89E-31031F7BCEB9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1634828" y="3221182"/>
            <a:ext cx="581895" cy="656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5DD129-8CA5-FC45-A547-EB94FF5EE8F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H="1">
            <a:off x="2281648" y="4034478"/>
            <a:ext cx="1" cy="870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9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77D43-308A-1949-A8AB-B7C4D0AF1E3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/>
              <a:t>DFS</a:t>
            </a:r>
            <a:r>
              <a:rPr kumimoji="1" lang="ko-KR" altLang="en-US" sz="4400" b="1" dirty="0"/>
              <a:t> </a:t>
            </a:r>
            <a:r>
              <a:rPr kumimoji="1" lang="en-US" altLang="ko-KR" sz="4400" b="1" dirty="0"/>
              <a:t>(6)</a:t>
            </a:r>
            <a:endParaRPr kumimoji="1" lang="ko-KR" altLang="en-US" sz="44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B8089D5-6A2D-7C4E-B268-A24298AC01DB}"/>
              </a:ext>
            </a:extLst>
          </p:cNvPr>
          <p:cNvSpPr/>
          <p:nvPr/>
        </p:nvSpPr>
        <p:spPr>
          <a:xfrm>
            <a:off x="2022763" y="2001981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328379-A2D1-544A-A260-A23F68DDD4B6}"/>
              </a:ext>
            </a:extLst>
          </p:cNvPr>
          <p:cNvSpPr/>
          <p:nvPr/>
        </p:nvSpPr>
        <p:spPr>
          <a:xfrm>
            <a:off x="2849688" y="2874820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FD91FF-24C8-B544-BE1F-933472BF263E}"/>
              </a:ext>
            </a:extLst>
          </p:cNvPr>
          <p:cNvSpPr/>
          <p:nvPr/>
        </p:nvSpPr>
        <p:spPr>
          <a:xfrm>
            <a:off x="1413155" y="2777836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0F9D3F-8996-3F4E-B37C-34780114B9AA}"/>
              </a:ext>
            </a:extLst>
          </p:cNvPr>
          <p:cNvSpPr/>
          <p:nvPr/>
        </p:nvSpPr>
        <p:spPr>
          <a:xfrm>
            <a:off x="2216723" y="3656059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43DF70-A62B-0745-8E49-8AF1898CC069}"/>
              </a:ext>
            </a:extLst>
          </p:cNvPr>
          <p:cNvSpPr/>
          <p:nvPr/>
        </p:nvSpPr>
        <p:spPr>
          <a:xfrm>
            <a:off x="969807" y="3635791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E8EE71-55FE-2444-9F4C-65724F43DFD4}"/>
              </a:ext>
            </a:extLst>
          </p:cNvPr>
          <p:cNvSpPr/>
          <p:nvPr/>
        </p:nvSpPr>
        <p:spPr>
          <a:xfrm>
            <a:off x="2216722" y="4840109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9B4CE74-04C4-3F45-9DF8-7B3714478102}"/>
              </a:ext>
            </a:extLst>
          </p:cNvPr>
          <p:cNvSpPr/>
          <p:nvPr/>
        </p:nvSpPr>
        <p:spPr>
          <a:xfrm>
            <a:off x="3657598" y="2029690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4146290-5D7E-264D-BB27-45BDFAFFCBDA}"/>
              </a:ext>
            </a:extLst>
          </p:cNvPr>
          <p:cNvSpPr/>
          <p:nvPr/>
        </p:nvSpPr>
        <p:spPr>
          <a:xfrm>
            <a:off x="3657598" y="3635791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EBB884E-4B08-D248-815B-AD81FE2755C1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401182" y="2380400"/>
            <a:ext cx="513432" cy="559347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816E62-EEF3-5643-83A4-B446FF2005F6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1791574" y="2380400"/>
            <a:ext cx="296115" cy="462363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91C0BC-C5D6-FA4F-949F-4A51322EB9F7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1791574" y="3156255"/>
            <a:ext cx="490075" cy="564731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58DAB4C-30A0-FE4E-9E73-6C94781325CD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2595142" y="3253239"/>
            <a:ext cx="319472" cy="467747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E94CD23-6EB1-B14B-ACFB-114ED7F33F77}"/>
              </a:ext>
            </a:extLst>
          </p:cNvPr>
          <p:cNvCxnSpPr>
            <a:cxnSpLocks/>
            <a:stCxn id="9" idx="3"/>
            <a:endCxn id="4" idx="7"/>
          </p:cNvCxnSpPr>
          <p:nvPr/>
        </p:nvCxnSpPr>
        <p:spPr>
          <a:xfrm flipH="1">
            <a:off x="3228107" y="2408109"/>
            <a:ext cx="494417" cy="531638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5403716-F121-D54D-BCF1-3CDBF3CC2AC4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3228107" y="3253239"/>
            <a:ext cx="494417" cy="447479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24A170-2DD5-4749-A5A9-9278EC010EB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879271" y="2473036"/>
            <a:ext cx="0" cy="1162755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968D4F-50C3-9E48-820B-70874E220879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191480" y="3156255"/>
            <a:ext cx="286601" cy="479536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5060A2-31F8-4E4D-8794-262709FD2484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413152" y="3857464"/>
            <a:ext cx="803571" cy="20268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B6AD606-B6A7-2F40-8BC6-4DB54BEA4C5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438395" y="4099405"/>
            <a:ext cx="1" cy="740704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A0A2C10-B886-1847-974B-72380A19EC44}"/>
              </a:ext>
            </a:extLst>
          </p:cNvPr>
          <p:cNvSpPr txBox="1"/>
          <p:nvPr/>
        </p:nvSpPr>
        <p:spPr>
          <a:xfrm>
            <a:off x="810605" y="181069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 = 1</a:t>
            </a:r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A4A329-1D15-7741-AC3C-49A453F069B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2466108" y="2223654"/>
            <a:ext cx="605253" cy="651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38D2F44-0272-CC49-86FE-F87261F7665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3071361" y="2251363"/>
            <a:ext cx="586237" cy="623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2A22042-DEAB-5D4F-97A5-142FF27571A0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>
            <a:off x="4036017" y="2408109"/>
            <a:ext cx="0" cy="1292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85DDCBC-A2FB-9B4B-84F6-636D81C89CAE}"/>
              </a:ext>
            </a:extLst>
          </p:cNvPr>
          <p:cNvSpPr txBox="1"/>
          <p:nvPr/>
        </p:nvSpPr>
        <p:spPr>
          <a:xfrm>
            <a:off x="5839805" y="1366569"/>
            <a:ext cx="547589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출발점 </a:t>
            </a:r>
            <a:r>
              <a:rPr kumimoji="1" lang="en-US" altLang="ko-KR" dirty="0"/>
              <a:t>s</a:t>
            </a:r>
            <a:r>
              <a:rPr kumimoji="1" lang="ko-KR" altLang="en-US" dirty="0"/>
              <a:t> 에서 시작한다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현재 노드를 </a:t>
            </a:r>
            <a:r>
              <a:rPr kumimoji="1" lang="en-US" altLang="ko-KR" dirty="0"/>
              <a:t>visited</a:t>
            </a:r>
            <a:r>
              <a:rPr kumimoji="1" lang="ko-KR" altLang="en-US" dirty="0"/>
              <a:t> 로 </a:t>
            </a:r>
            <a:r>
              <a:rPr kumimoji="1" lang="en-US" altLang="ko-KR" dirty="0"/>
              <a:t>mark</a:t>
            </a:r>
            <a:r>
              <a:rPr kumimoji="1" lang="ko-KR" altLang="en-US" dirty="0"/>
              <a:t>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인접한 노드들 중 </a:t>
            </a:r>
            <a:r>
              <a:rPr kumimoji="1" lang="en-US" altLang="ko-KR" dirty="0"/>
              <a:t>unvisited</a:t>
            </a:r>
            <a:r>
              <a:rPr kumimoji="1" lang="ko-KR" altLang="en-US" dirty="0"/>
              <a:t> 인 노드로 이동한다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2</a:t>
            </a:r>
            <a:r>
              <a:rPr kumimoji="1" lang="ko-KR" altLang="en-US" dirty="0"/>
              <a:t>번을 반복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막다른 곳에 도착하면</a:t>
            </a:r>
            <a:br>
              <a:rPr kumimoji="1" lang="en-US" altLang="ko-KR" dirty="0"/>
            </a:br>
            <a:r>
              <a:rPr kumimoji="1" lang="en-US" altLang="ko-KR" sz="1600" dirty="0"/>
              <a:t>(</a:t>
            </a:r>
            <a:r>
              <a:rPr kumimoji="1" lang="ko-KR" altLang="en-US" sz="1600" dirty="0"/>
              <a:t>이웃 노드들 중에 </a:t>
            </a:r>
            <a:r>
              <a:rPr kumimoji="1" lang="en-US" altLang="ko-KR" sz="1600" dirty="0"/>
              <a:t>unvisited</a:t>
            </a:r>
            <a:r>
              <a:rPr kumimoji="1" lang="ko-KR" altLang="en-US" sz="1600" dirty="0"/>
              <a:t> 인 노드가 없으면</a:t>
            </a:r>
            <a:r>
              <a:rPr kumimoji="1" lang="en-US" altLang="ko-KR" sz="1600" dirty="0"/>
              <a:t>)</a:t>
            </a:r>
            <a:br>
              <a:rPr kumimoji="1" lang="en-US" altLang="ko-KR" dirty="0"/>
            </a:br>
            <a:r>
              <a:rPr kumimoji="1" lang="ko-KR" altLang="en-US" dirty="0"/>
              <a:t>직전 노드로 돌아가는 것을 반복한다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다시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번을 반복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막다른 곳에 도착하면</a:t>
            </a:r>
            <a:br>
              <a:rPr kumimoji="1" lang="en-US" altLang="ko-KR" dirty="0"/>
            </a:br>
            <a:r>
              <a:rPr kumimoji="1" lang="en-US" altLang="ko-KR" sz="1600" dirty="0"/>
              <a:t>(</a:t>
            </a:r>
            <a:r>
              <a:rPr kumimoji="1" lang="ko-KR" altLang="en-US" sz="1600" dirty="0"/>
              <a:t>이웃 노드들 중에 </a:t>
            </a:r>
            <a:r>
              <a:rPr kumimoji="1" lang="en-US" altLang="ko-KR" sz="1600" dirty="0"/>
              <a:t>unvisited</a:t>
            </a:r>
            <a:r>
              <a:rPr kumimoji="1" lang="ko-KR" altLang="en-US" sz="1600" dirty="0"/>
              <a:t> 인 노드가 없으면</a:t>
            </a:r>
            <a:r>
              <a:rPr kumimoji="1" lang="en-US" altLang="ko-KR" sz="1600" dirty="0"/>
              <a:t>)</a:t>
            </a:r>
            <a:br>
              <a:rPr kumimoji="1" lang="en-US" altLang="ko-KR" sz="1600" dirty="0"/>
            </a:br>
            <a:r>
              <a:rPr kumimoji="1" lang="ko-KR" altLang="en-US" dirty="0"/>
              <a:t>직전 노드로 돌아가는 것을 반복한다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 err="1"/>
              <a:t>시작노드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s</a:t>
            </a:r>
            <a:r>
              <a:rPr kumimoji="1" lang="ko-KR" altLang="en-US" dirty="0"/>
              <a:t>로 돌아오고 더 이상 갈 곳이 없으면 종료한다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1-&gt;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</a:p>
          <a:p>
            <a:r>
              <a:rPr kumimoji="1" lang="ko-KR" altLang="en-US" dirty="0"/>
              <a:t>되돌아가기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</a:p>
          <a:p>
            <a:r>
              <a:rPr kumimoji="1" lang="en-US" altLang="ko-KR" dirty="0"/>
              <a:t>1-&gt;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  <a:p>
            <a:r>
              <a:rPr kumimoji="1" lang="ko-KR" altLang="en-US" dirty="0"/>
              <a:t>되돌아가기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</a:p>
          <a:p>
            <a:r>
              <a:rPr kumimoji="1" lang="en-US" altLang="ko-KR" dirty="0"/>
              <a:t>1-&gt;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6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2EA1C6-DCCC-0D42-A31E-7AFB0726AF4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V="1">
            <a:off x="3722524" y="2408109"/>
            <a:ext cx="0" cy="12926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638993D-6A04-0643-ACD7-D97A7117B241}"/>
              </a:ext>
            </a:extLst>
          </p:cNvPr>
          <p:cNvCxnSpPr>
            <a:cxnSpLocks/>
            <a:stCxn id="9" idx="4"/>
            <a:endCxn id="4" idx="6"/>
          </p:cNvCxnSpPr>
          <p:nvPr/>
        </p:nvCxnSpPr>
        <p:spPr>
          <a:xfrm flipH="1">
            <a:off x="3293033" y="2473036"/>
            <a:ext cx="586238" cy="623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38E7D6-4F1B-E344-872F-82575C72641C}"/>
              </a:ext>
            </a:extLst>
          </p:cNvPr>
          <p:cNvCxnSpPr>
            <a:cxnSpLocks/>
            <a:stCxn id="4" idx="4"/>
            <a:endCxn id="6" idx="6"/>
          </p:cNvCxnSpPr>
          <p:nvPr/>
        </p:nvCxnSpPr>
        <p:spPr>
          <a:xfrm flipH="1">
            <a:off x="2660068" y="3318166"/>
            <a:ext cx="411293" cy="559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58597D3-8625-0948-BBAD-23AB504F38E4}"/>
              </a:ext>
            </a:extLst>
          </p:cNvPr>
          <p:cNvCxnSpPr>
            <a:cxnSpLocks/>
            <a:stCxn id="6" idx="0"/>
            <a:endCxn id="5" idx="6"/>
          </p:cNvCxnSpPr>
          <p:nvPr/>
        </p:nvCxnSpPr>
        <p:spPr>
          <a:xfrm flipH="1" flipV="1">
            <a:off x="1856500" y="2999509"/>
            <a:ext cx="581896" cy="656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BC0B7FE-1B78-1C41-9200-49FD81B9DCF2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flipH="1">
            <a:off x="1034733" y="2999509"/>
            <a:ext cx="378422" cy="701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16AECD6-2023-C34F-9D88-BAB7CEA61741}"/>
              </a:ext>
            </a:extLst>
          </p:cNvPr>
          <p:cNvCxnSpPr>
            <a:cxnSpLocks/>
            <a:stCxn id="7" idx="7"/>
            <a:endCxn id="5" idx="4"/>
          </p:cNvCxnSpPr>
          <p:nvPr/>
        </p:nvCxnSpPr>
        <p:spPr>
          <a:xfrm flipV="1">
            <a:off x="1348226" y="3221182"/>
            <a:ext cx="286602" cy="479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649AA34-4891-8D41-A89E-31031F7BCEB9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1634828" y="3221182"/>
            <a:ext cx="581895" cy="6565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5DD129-8CA5-FC45-A547-EB94FF5EE8F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H="1">
            <a:off x="2281648" y="4034478"/>
            <a:ext cx="1" cy="8705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E6504E8-DDD9-BE45-88B9-EE01D7DEC7D8}"/>
              </a:ext>
            </a:extLst>
          </p:cNvPr>
          <p:cNvCxnSpPr>
            <a:cxnSpLocks/>
            <a:stCxn id="8" idx="7"/>
            <a:endCxn id="6" idx="5"/>
          </p:cNvCxnSpPr>
          <p:nvPr/>
        </p:nvCxnSpPr>
        <p:spPr>
          <a:xfrm flipV="1">
            <a:off x="2595141" y="4034478"/>
            <a:ext cx="1" cy="870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8FE4B23-20BF-0846-8181-96C0B6BA7805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438396" y="3096493"/>
            <a:ext cx="411292" cy="5595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E1252BF-702B-3942-8D42-B03B3A6DD1AB}"/>
              </a:ext>
            </a:extLst>
          </p:cNvPr>
          <p:cNvCxnSpPr>
            <a:cxnSpLocks/>
            <a:stCxn id="4" idx="2"/>
            <a:endCxn id="3" idx="4"/>
          </p:cNvCxnSpPr>
          <p:nvPr/>
        </p:nvCxnSpPr>
        <p:spPr>
          <a:xfrm flipH="1" flipV="1">
            <a:off x="2244436" y="2445327"/>
            <a:ext cx="605252" cy="651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F25B2D-5C20-4D44-B8CE-11497381D932}"/>
              </a:ext>
            </a:extLst>
          </p:cNvPr>
          <p:cNvSpPr txBox="1"/>
          <p:nvPr/>
        </p:nvSpPr>
        <p:spPr>
          <a:xfrm>
            <a:off x="588180" y="5762549"/>
            <a:ext cx="452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되돌아가는 노드는 항상 그 노드에 처음 도착할 때</a:t>
            </a:r>
            <a:endParaRPr kumimoji="1" lang="en-US" altLang="ko-KR" sz="1400" dirty="0"/>
          </a:p>
          <a:p>
            <a:r>
              <a:rPr kumimoji="1" lang="ko-KR" altLang="en-US" sz="1400" dirty="0"/>
              <a:t>누구로부터 왔느냐</a:t>
            </a:r>
            <a:r>
              <a:rPr kumimoji="1" lang="en-US" altLang="ko-KR" sz="1400" dirty="0"/>
              <a:t>?</a:t>
            </a:r>
            <a:r>
              <a:rPr kumimoji="1" lang="ko-KR" altLang="en-US" sz="1400" dirty="0"/>
              <a:t> 그 노드가 되돌아갈 노드이다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824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77D43-308A-1949-A8AB-B7C4D0AF1E3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/>
              <a:t>DFS</a:t>
            </a:r>
            <a:r>
              <a:rPr kumimoji="1" lang="ko-KR" altLang="en-US" sz="4400" b="1" dirty="0"/>
              <a:t> </a:t>
            </a:r>
            <a:r>
              <a:rPr kumimoji="1" lang="en-US" altLang="ko-KR" sz="4400" b="1" dirty="0"/>
              <a:t>–</a:t>
            </a:r>
            <a:r>
              <a:rPr kumimoji="1" lang="ko-KR" altLang="en-US" sz="4400" b="1" dirty="0"/>
              <a:t> 다른 예제 </a:t>
            </a:r>
            <a:r>
              <a:rPr kumimoji="1" lang="en-US" altLang="ko-KR" sz="4400" b="1" dirty="0"/>
              <a:t>(CLRS </a:t>
            </a:r>
            <a:r>
              <a:rPr kumimoji="1" lang="ko-KR" altLang="en-US" sz="4400" b="1" dirty="0"/>
              <a:t>책</a:t>
            </a:r>
            <a:r>
              <a:rPr kumimoji="1" lang="en-US" altLang="ko-KR" sz="4400" b="1" dirty="0"/>
              <a:t>)</a:t>
            </a:r>
            <a:endParaRPr kumimoji="1" lang="ko-KR" altLang="en-US" sz="4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C149AB-466C-FB44-9AC4-E9696057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92" y="1611085"/>
            <a:ext cx="10149215" cy="42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1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77D43-308A-1949-A8AB-B7C4D0AF1E3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/>
              <a:t>DFS (</a:t>
            </a:r>
            <a:r>
              <a:rPr kumimoji="1" lang="ko-KR" altLang="en-US" sz="4400" b="1" dirty="0" err="1"/>
              <a:t>깊이우선</a:t>
            </a:r>
            <a:r>
              <a:rPr kumimoji="1" lang="ko-KR" altLang="en-US" sz="4400" b="1" dirty="0"/>
              <a:t> 탐색</a:t>
            </a:r>
            <a:r>
              <a:rPr kumimoji="1" lang="en-US" altLang="ko-KR" sz="4400" b="1" dirty="0"/>
              <a:t>)</a:t>
            </a:r>
            <a:endParaRPr kumimoji="1" lang="ko-KR" alt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201DA-5454-D24A-9EF6-3B4B5CB3E109}"/>
              </a:ext>
            </a:extLst>
          </p:cNvPr>
          <p:cNvSpPr txBox="1"/>
          <p:nvPr/>
        </p:nvSpPr>
        <p:spPr>
          <a:xfrm>
            <a:off x="2492448" y="2052369"/>
            <a:ext cx="66515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DFS(G, v)</a:t>
            </a:r>
          </a:p>
          <a:p>
            <a:r>
              <a:rPr kumimoji="1" lang="en-US" altLang="ko-KR" sz="2800" dirty="0"/>
              <a:t>    visited [v] &lt;- yes;</a:t>
            </a:r>
          </a:p>
          <a:p>
            <a:r>
              <a:rPr kumimoji="1" lang="en-US" altLang="ko-KR" sz="2800" dirty="0"/>
              <a:t>    for each node u adjacent to v do</a:t>
            </a:r>
          </a:p>
          <a:p>
            <a:r>
              <a:rPr kumimoji="1" lang="en-US" altLang="ko-KR" sz="2800" dirty="0"/>
              <a:t>        if visited[u] = no then</a:t>
            </a:r>
          </a:p>
          <a:p>
            <a:r>
              <a:rPr kumimoji="1" lang="en-US" altLang="ko-KR" sz="2800" dirty="0"/>
              <a:t>            </a:t>
            </a:r>
            <a:r>
              <a:rPr kumimoji="1" lang="en-US" altLang="ko-KR" sz="2800" b="1" dirty="0">
                <a:solidFill>
                  <a:schemeClr val="accent1"/>
                </a:solidFill>
              </a:rPr>
              <a:t>DFS(G, u);  // recursion</a:t>
            </a:r>
          </a:p>
          <a:p>
            <a:r>
              <a:rPr kumimoji="1" lang="en-US" altLang="ko-KR" sz="2800" dirty="0"/>
              <a:t>    end</a:t>
            </a:r>
          </a:p>
          <a:p>
            <a:r>
              <a:rPr kumimoji="1" lang="en-US" altLang="ko-KR" sz="2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5961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77D43-308A-1949-A8AB-B7C4D0AF1E3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/>
              <a:t>DFS</a:t>
            </a:r>
            <a:r>
              <a:rPr kumimoji="1" lang="ko-KR" altLang="en-US" sz="4400" b="1" dirty="0"/>
              <a:t> </a:t>
            </a:r>
            <a:r>
              <a:rPr kumimoji="1" lang="en-US" altLang="ko-KR" sz="4400" b="1" dirty="0"/>
              <a:t>–</a:t>
            </a:r>
            <a:r>
              <a:rPr kumimoji="1" lang="ko-KR" altLang="en-US" sz="4400" b="1" dirty="0"/>
              <a:t> </a:t>
            </a:r>
            <a:r>
              <a:rPr kumimoji="1" lang="en-US" altLang="ko-KR" sz="4400" b="1" dirty="0" err="1"/>
              <a:t>psuedo</a:t>
            </a:r>
            <a:r>
              <a:rPr kumimoji="1" lang="en-US" altLang="ko-KR" sz="4400" b="1" dirty="0"/>
              <a:t> code</a:t>
            </a:r>
            <a:endParaRPr kumimoji="1" lang="ko-KR" alt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FA688-8838-204B-A13C-0C817550FF2A}"/>
              </a:ext>
            </a:extLst>
          </p:cNvPr>
          <p:cNvSpPr txBox="1"/>
          <p:nvPr/>
        </p:nvSpPr>
        <p:spPr>
          <a:xfrm>
            <a:off x="1012371" y="1273629"/>
            <a:ext cx="10469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그래프가 </a:t>
            </a:r>
            <a:r>
              <a:rPr kumimoji="1" lang="en-US" altLang="ko-KR" dirty="0"/>
              <a:t>disconnected</a:t>
            </a:r>
            <a:r>
              <a:rPr kumimoji="1" lang="ko-KR" altLang="en-US" dirty="0"/>
              <a:t> 또는 방향 그래프일 경우 </a:t>
            </a:r>
            <a:r>
              <a:rPr kumimoji="1" lang="en-US" altLang="ko-KR" dirty="0"/>
              <a:t>DFS</a:t>
            </a:r>
            <a:r>
              <a:rPr kumimoji="1" lang="ko-KR" altLang="en-US" dirty="0"/>
              <a:t>에 의해서 모든 노드가 </a:t>
            </a:r>
            <a:r>
              <a:rPr kumimoji="1" lang="ko-KR" altLang="en-US" dirty="0" err="1"/>
              <a:t>방문되지</a:t>
            </a:r>
            <a:r>
              <a:rPr kumimoji="1" lang="ko-KR" altLang="en-US" dirty="0"/>
              <a:t> 않을 수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이럴 경우 </a:t>
            </a:r>
            <a:r>
              <a:rPr kumimoji="1" lang="en-US" altLang="ko-KR" dirty="0"/>
              <a:t>DFS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반복해서 모든 노드를 방문한다</a:t>
            </a:r>
            <a:r>
              <a:rPr kumimoji="1"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2D7BF4-04CB-2B49-83D2-F1CA6C7E9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019" y="2701147"/>
            <a:ext cx="2857500" cy="237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7F9CC-1EE5-5E4F-A5BB-DE448DBCDC44}"/>
              </a:ext>
            </a:extLst>
          </p:cNvPr>
          <p:cNvSpPr txBox="1"/>
          <p:nvPr/>
        </p:nvSpPr>
        <p:spPr>
          <a:xfrm>
            <a:off x="1012371" y="2617365"/>
            <a:ext cx="66515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DFS-ALL(G)</a:t>
            </a:r>
          </a:p>
          <a:p>
            <a:r>
              <a:rPr kumimoji="1" lang="en-US" altLang="ko-KR" sz="2800" dirty="0"/>
              <a:t>{</a:t>
            </a:r>
          </a:p>
          <a:p>
            <a:r>
              <a:rPr kumimoji="1" lang="en-US" altLang="ko-KR" sz="2800" dirty="0"/>
              <a:t>    for each v in V</a:t>
            </a:r>
          </a:p>
          <a:p>
            <a:r>
              <a:rPr kumimoji="1" lang="en-US" altLang="ko-KR" sz="2800" dirty="0"/>
              <a:t>        visited[v] &lt;- no;</a:t>
            </a:r>
          </a:p>
          <a:p>
            <a:r>
              <a:rPr kumimoji="1" lang="en-US" altLang="ko-KR" sz="2800" dirty="0"/>
              <a:t>    for each v in V</a:t>
            </a:r>
          </a:p>
          <a:p>
            <a:r>
              <a:rPr kumimoji="1" lang="en-US" altLang="ko-KR" sz="2800" dirty="0"/>
              <a:t>        if (visited[v] = no) then</a:t>
            </a:r>
          </a:p>
          <a:p>
            <a:r>
              <a:rPr kumimoji="1" lang="en-US" altLang="ko-KR" sz="2800" dirty="0"/>
              <a:t>            DFS(G, v);</a:t>
            </a:r>
          </a:p>
          <a:p>
            <a:r>
              <a:rPr kumimoji="1" lang="en-US" altLang="ko-K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122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2836-5F7D-2B4B-AC6C-4303A397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방향그래프</a:t>
            </a:r>
            <a:r>
              <a:rPr kumimoji="1" lang="ko-KR" altLang="en-US" dirty="0"/>
              <a:t> </a:t>
            </a:r>
            <a:r>
              <a:rPr kumimoji="1" lang="en-US" altLang="ko-KR" dirty="0"/>
              <a:t>(DAG)</a:t>
            </a:r>
            <a:br>
              <a:rPr kumimoji="1" lang="en-US" altLang="ko-KR" dirty="0"/>
            </a:br>
            <a:r>
              <a:rPr kumimoji="1" lang="en-US" altLang="ko-KR" sz="4800" dirty="0"/>
              <a:t>- Directed Acyclic Graph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0C7F5-29D2-9844-96B2-BA53228C5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44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2836-5F7D-2B4B-AC6C-4303A397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순회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0C7F5-29D2-9844-96B2-BA53228C5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06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2836-5F7D-2B4B-AC6C-4303A397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BFS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0C7F5-29D2-9844-96B2-BA53228C5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244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22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D2836-5F7D-2B4B-AC6C-4303A397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DFS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0C7F5-29D2-9844-96B2-BA53228C5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4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77D43-308A-1949-A8AB-B7C4D0AF1E3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/>
              <a:t>DFS</a:t>
            </a:r>
            <a:endParaRPr kumimoji="1" lang="ko-KR" altLang="en-US" sz="44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B8089D5-6A2D-7C4E-B268-A24298AC01DB}"/>
              </a:ext>
            </a:extLst>
          </p:cNvPr>
          <p:cNvSpPr/>
          <p:nvPr/>
        </p:nvSpPr>
        <p:spPr>
          <a:xfrm>
            <a:off x="2022763" y="2001981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328379-A2D1-544A-A260-A23F68DDD4B6}"/>
              </a:ext>
            </a:extLst>
          </p:cNvPr>
          <p:cNvSpPr/>
          <p:nvPr/>
        </p:nvSpPr>
        <p:spPr>
          <a:xfrm>
            <a:off x="2849688" y="2763982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FD91FF-24C8-B544-BE1F-933472BF263E}"/>
              </a:ext>
            </a:extLst>
          </p:cNvPr>
          <p:cNvSpPr/>
          <p:nvPr/>
        </p:nvSpPr>
        <p:spPr>
          <a:xfrm>
            <a:off x="1454720" y="2763982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0F9D3F-8996-3F4E-B37C-34780114B9AA}"/>
              </a:ext>
            </a:extLst>
          </p:cNvPr>
          <p:cNvSpPr/>
          <p:nvPr/>
        </p:nvSpPr>
        <p:spPr>
          <a:xfrm>
            <a:off x="2216723" y="3656059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43DF70-A62B-0745-8E49-8AF1898CC069}"/>
              </a:ext>
            </a:extLst>
          </p:cNvPr>
          <p:cNvSpPr/>
          <p:nvPr/>
        </p:nvSpPr>
        <p:spPr>
          <a:xfrm>
            <a:off x="969807" y="3635791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E8EE71-55FE-2444-9F4C-65724F43DFD4}"/>
              </a:ext>
            </a:extLst>
          </p:cNvPr>
          <p:cNvSpPr/>
          <p:nvPr/>
        </p:nvSpPr>
        <p:spPr>
          <a:xfrm>
            <a:off x="2216722" y="4840109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9B4CE74-04C4-3F45-9DF8-7B3714478102}"/>
              </a:ext>
            </a:extLst>
          </p:cNvPr>
          <p:cNvSpPr/>
          <p:nvPr/>
        </p:nvSpPr>
        <p:spPr>
          <a:xfrm>
            <a:off x="3657598" y="2029690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4146290-5D7E-264D-BB27-45BDFAFFCBDA}"/>
              </a:ext>
            </a:extLst>
          </p:cNvPr>
          <p:cNvSpPr/>
          <p:nvPr/>
        </p:nvSpPr>
        <p:spPr>
          <a:xfrm>
            <a:off x="3657598" y="3635791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EBB884E-4B08-D248-815B-AD81FE2755C1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401182" y="2380400"/>
            <a:ext cx="513432" cy="448509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816E62-EEF3-5643-83A4-B446FF2005F6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1833139" y="2380400"/>
            <a:ext cx="254550" cy="448509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91C0BC-C5D6-FA4F-949F-4A51322EB9F7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1833139" y="3142401"/>
            <a:ext cx="448510" cy="578585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58DAB4C-30A0-FE4E-9E73-6C94781325CD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2595142" y="3142401"/>
            <a:ext cx="319472" cy="578585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E94CD23-6EB1-B14B-ACFB-114ED7F33F77}"/>
              </a:ext>
            </a:extLst>
          </p:cNvPr>
          <p:cNvCxnSpPr>
            <a:cxnSpLocks/>
            <a:stCxn id="9" idx="3"/>
            <a:endCxn id="4" idx="7"/>
          </p:cNvCxnSpPr>
          <p:nvPr/>
        </p:nvCxnSpPr>
        <p:spPr>
          <a:xfrm flipH="1">
            <a:off x="3228107" y="2408109"/>
            <a:ext cx="494417" cy="420800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5403716-F121-D54D-BCF1-3CDBF3CC2AC4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3228107" y="3142401"/>
            <a:ext cx="494417" cy="558317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24A170-2DD5-4749-A5A9-9278EC010EB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879271" y="2473036"/>
            <a:ext cx="0" cy="1162755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968D4F-50C3-9E48-820B-70874E220879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191480" y="3142401"/>
            <a:ext cx="328166" cy="493390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5060A2-31F8-4E4D-8794-262709FD2484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413152" y="3857464"/>
            <a:ext cx="803571" cy="20268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B6AD606-B6A7-2F40-8BC6-4DB54BEA4C5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438395" y="4099405"/>
            <a:ext cx="1" cy="740704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A0A2C10-B886-1847-974B-72380A19EC44}"/>
              </a:ext>
            </a:extLst>
          </p:cNvPr>
          <p:cNvSpPr txBox="1"/>
          <p:nvPr/>
        </p:nvSpPr>
        <p:spPr>
          <a:xfrm>
            <a:off x="810605" y="181069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 = 1</a:t>
            </a:r>
            <a:endParaRPr kumimoji="1"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D09396-5043-D340-AB87-B94E1135E2CD}"/>
              </a:ext>
            </a:extLst>
          </p:cNvPr>
          <p:cNvSpPr txBox="1"/>
          <p:nvPr/>
        </p:nvSpPr>
        <p:spPr>
          <a:xfrm>
            <a:off x="5839805" y="863229"/>
            <a:ext cx="47861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이진트리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순회시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In order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Pre order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Post order</a:t>
            </a:r>
          </a:p>
          <a:p>
            <a:r>
              <a:rPr kumimoji="1" lang="ko-KR" altLang="en-US" dirty="0"/>
              <a:t>가 있었다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이진트리의</a:t>
            </a:r>
            <a:r>
              <a:rPr kumimoji="1" lang="ko-KR" altLang="en-US" dirty="0"/>
              <a:t> 전위</a:t>
            </a:r>
            <a:r>
              <a:rPr kumimoji="1" lang="en-US" altLang="ko-KR" dirty="0"/>
              <a:t>/</a:t>
            </a:r>
            <a:r>
              <a:rPr kumimoji="1" lang="ko-KR" altLang="en-US" dirty="0"/>
              <a:t>중위</a:t>
            </a:r>
            <a:r>
              <a:rPr kumimoji="1" lang="en-US" altLang="ko-KR" dirty="0"/>
              <a:t>/</a:t>
            </a:r>
            <a:r>
              <a:rPr kumimoji="1" lang="ko-KR" altLang="en-US" dirty="0"/>
              <a:t>후위 순회는 </a:t>
            </a:r>
            <a:r>
              <a:rPr kumimoji="1" lang="en-US" altLang="ko-KR" dirty="0"/>
              <a:t>DFS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이진트리</a:t>
            </a:r>
            <a:r>
              <a:rPr kumimoji="1" lang="ko-KR" altLang="en-US" dirty="0"/>
              <a:t> 버전이라고 생각하면 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462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77D43-308A-1949-A8AB-B7C4D0AF1E3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/>
              <a:t>DFS</a:t>
            </a:r>
            <a:r>
              <a:rPr kumimoji="1" lang="ko-KR" altLang="en-US" sz="4400" b="1" dirty="0"/>
              <a:t> </a:t>
            </a:r>
            <a:r>
              <a:rPr kumimoji="1" lang="en-US" altLang="ko-KR" sz="4400" b="1" dirty="0"/>
              <a:t>(1)</a:t>
            </a:r>
            <a:endParaRPr kumimoji="1" lang="ko-KR" altLang="en-US" sz="44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B8089D5-6A2D-7C4E-B268-A24298AC01DB}"/>
              </a:ext>
            </a:extLst>
          </p:cNvPr>
          <p:cNvSpPr/>
          <p:nvPr/>
        </p:nvSpPr>
        <p:spPr>
          <a:xfrm>
            <a:off x="2022763" y="2001981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328379-A2D1-544A-A260-A23F68DDD4B6}"/>
              </a:ext>
            </a:extLst>
          </p:cNvPr>
          <p:cNvSpPr/>
          <p:nvPr/>
        </p:nvSpPr>
        <p:spPr>
          <a:xfrm>
            <a:off x="2849688" y="2874820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FD91FF-24C8-B544-BE1F-933472BF263E}"/>
              </a:ext>
            </a:extLst>
          </p:cNvPr>
          <p:cNvSpPr/>
          <p:nvPr/>
        </p:nvSpPr>
        <p:spPr>
          <a:xfrm>
            <a:off x="1413155" y="2777836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0F9D3F-8996-3F4E-B37C-34780114B9AA}"/>
              </a:ext>
            </a:extLst>
          </p:cNvPr>
          <p:cNvSpPr/>
          <p:nvPr/>
        </p:nvSpPr>
        <p:spPr>
          <a:xfrm>
            <a:off x="2216723" y="3656059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43DF70-A62B-0745-8E49-8AF1898CC069}"/>
              </a:ext>
            </a:extLst>
          </p:cNvPr>
          <p:cNvSpPr/>
          <p:nvPr/>
        </p:nvSpPr>
        <p:spPr>
          <a:xfrm>
            <a:off x="969807" y="3635791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E8EE71-55FE-2444-9F4C-65724F43DFD4}"/>
              </a:ext>
            </a:extLst>
          </p:cNvPr>
          <p:cNvSpPr/>
          <p:nvPr/>
        </p:nvSpPr>
        <p:spPr>
          <a:xfrm>
            <a:off x="2216722" y="4840109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9B4CE74-04C4-3F45-9DF8-7B3714478102}"/>
              </a:ext>
            </a:extLst>
          </p:cNvPr>
          <p:cNvSpPr/>
          <p:nvPr/>
        </p:nvSpPr>
        <p:spPr>
          <a:xfrm>
            <a:off x="3657598" y="2029690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4146290-5D7E-264D-BB27-45BDFAFFCBDA}"/>
              </a:ext>
            </a:extLst>
          </p:cNvPr>
          <p:cNvSpPr/>
          <p:nvPr/>
        </p:nvSpPr>
        <p:spPr>
          <a:xfrm>
            <a:off x="3657598" y="3635791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EBB884E-4B08-D248-815B-AD81FE2755C1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401182" y="2380400"/>
            <a:ext cx="513432" cy="559347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816E62-EEF3-5643-83A4-B446FF2005F6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1791574" y="2380400"/>
            <a:ext cx="296115" cy="462363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91C0BC-C5D6-FA4F-949F-4A51322EB9F7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1791574" y="3156255"/>
            <a:ext cx="490075" cy="564731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58DAB4C-30A0-FE4E-9E73-6C94781325CD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2595142" y="3253239"/>
            <a:ext cx="319472" cy="467747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E94CD23-6EB1-B14B-ACFB-114ED7F33F77}"/>
              </a:ext>
            </a:extLst>
          </p:cNvPr>
          <p:cNvCxnSpPr>
            <a:cxnSpLocks/>
            <a:stCxn id="9" idx="3"/>
            <a:endCxn id="4" idx="7"/>
          </p:cNvCxnSpPr>
          <p:nvPr/>
        </p:nvCxnSpPr>
        <p:spPr>
          <a:xfrm flipH="1">
            <a:off x="3228107" y="2408109"/>
            <a:ext cx="494417" cy="531638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5403716-F121-D54D-BCF1-3CDBF3CC2AC4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3228107" y="3253239"/>
            <a:ext cx="494417" cy="447479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24A170-2DD5-4749-A5A9-9278EC010EB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879271" y="2473036"/>
            <a:ext cx="0" cy="1162755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968D4F-50C3-9E48-820B-70874E220879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191480" y="3156255"/>
            <a:ext cx="286601" cy="479536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5060A2-31F8-4E4D-8794-262709FD2484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413152" y="3857464"/>
            <a:ext cx="803571" cy="20268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B6AD606-B6A7-2F40-8BC6-4DB54BEA4C5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438395" y="4099405"/>
            <a:ext cx="1" cy="740704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A0A2C10-B886-1847-974B-72380A19EC44}"/>
              </a:ext>
            </a:extLst>
          </p:cNvPr>
          <p:cNvSpPr txBox="1"/>
          <p:nvPr/>
        </p:nvSpPr>
        <p:spPr>
          <a:xfrm>
            <a:off x="810605" y="181069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 = 1</a:t>
            </a:r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A4A329-1D15-7741-AC3C-49A453F069B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2466108" y="2223654"/>
            <a:ext cx="605253" cy="651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38D2F44-0272-CC49-86FE-F87261F7665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3071361" y="2251363"/>
            <a:ext cx="586237" cy="623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2A22042-DEAB-5D4F-97A5-142FF27571A0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>
            <a:off x="4036017" y="2408109"/>
            <a:ext cx="0" cy="1292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C86C72-EB34-764E-8EB3-2D73248B4E0B}"/>
              </a:ext>
            </a:extLst>
          </p:cNvPr>
          <p:cNvSpPr txBox="1"/>
          <p:nvPr/>
        </p:nvSpPr>
        <p:spPr>
          <a:xfrm>
            <a:off x="5839805" y="1366569"/>
            <a:ext cx="547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출발점 </a:t>
            </a:r>
            <a:r>
              <a:rPr kumimoji="1" lang="en-US" altLang="ko-KR" dirty="0"/>
              <a:t>s</a:t>
            </a:r>
            <a:r>
              <a:rPr kumimoji="1" lang="ko-KR" altLang="en-US" dirty="0"/>
              <a:t> 에서 시작한다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현재 노드를 </a:t>
            </a:r>
            <a:r>
              <a:rPr kumimoji="1" lang="en-US" altLang="ko-KR" dirty="0"/>
              <a:t>visited</a:t>
            </a:r>
            <a:r>
              <a:rPr kumimoji="1" lang="ko-KR" altLang="en-US" dirty="0"/>
              <a:t> 로 </a:t>
            </a:r>
            <a:r>
              <a:rPr kumimoji="1" lang="en-US" altLang="ko-KR" dirty="0"/>
              <a:t>mark</a:t>
            </a:r>
            <a:r>
              <a:rPr kumimoji="1" lang="ko-KR" altLang="en-US" dirty="0"/>
              <a:t>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인접한 노드들 중 </a:t>
            </a:r>
            <a:r>
              <a:rPr kumimoji="1" lang="en-US" altLang="ko-KR" dirty="0"/>
              <a:t>unvisited</a:t>
            </a:r>
            <a:r>
              <a:rPr kumimoji="1" lang="ko-KR" altLang="en-US" dirty="0"/>
              <a:t> 인 노드로 이동한다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2</a:t>
            </a:r>
            <a:r>
              <a:rPr kumimoji="1" lang="ko-KR" altLang="en-US" dirty="0"/>
              <a:t>번을 반복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1-&gt;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1230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77D43-308A-1949-A8AB-B7C4D0AF1E3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/>
              <a:t>DFS</a:t>
            </a:r>
            <a:r>
              <a:rPr kumimoji="1" lang="ko-KR" altLang="en-US" sz="4400" b="1" dirty="0"/>
              <a:t> </a:t>
            </a:r>
            <a:r>
              <a:rPr kumimoji="1" lang="en-US" altLang="ko-KR" sz="4400" b="1" dirty="0"/>
              <a:t>(2)</a:t>
            </a:r>
            <a:endParaRPr kumimoji="1" lang="ko-KR" altLang="en-US" sz="44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B8089D5-6A2D-7C4E-B268-A24298AC01DB}"/>
              </a:ext>
            </a:extLst>
          </p:cNvPr>
          <p:cNvSpPr/>
          <p:nvPr/>
        </p:nvSpPr>
        <p:spPr>
          <a:xfrm>
            <a:off x="2022763" y="2001981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328379-A2D1-544A-A260-A23F68DDD4B6}"/>
              </a:ext>
            </a:extLst>
          </p:cNvPr>
          <p:cNvSpPr/>
          <p:nvPr/>
        </p:nvSpPr>
        <p:spPr>
          <a:xfrm>
            <a:off x="2849688" y="2874820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FD91FF-24C8-B544-BE1F-933472BF263E}"/>
              </a:ext>
            </a:extLst>
          </p:cNvPr>
          <p:cNvSpPr/>
          <p:nvPr/>
        </p:nvSpPr>
        <p:spPr>
          <a:xfrm>
            <a:off x="1413155" y="2777836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0F9D3F-8996-3F4E-B37C-34780114B9AA}"/>
              </a:ext>
            </a:extLst>
          </p:cNvPr>
          <p:cNvSpPr/>
          <p:nvPr/>
        </p:nvSpPr>
        <p:spPr>
          <a:xfrm>
            <a:off x="2216723" y="3656059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43DF70-A62B-0745-8E49-8AF1898CC069}"/>
              </a:ext>
            </a:extLst>
          </p:cNvPr>
          <p:cNvSpPr/>
          <p:nvPr/>
        </p:nvSpPr>
        <p:spPr>
          <a:xfrm>
            <a:off x="969807" y="3635791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E8EE71-55FE-2444-9F4C-65724F43DFD4}"/>
              </a:ext>
            </a:extLst>
          </p:cNvPr>
          <p:cNvSpPr/>
          <p:nvPr/>
        </p:nvSpPr>
        <p:spPr>
          <a:xfrm>
            <a:off x="2216722" y="4840109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9B4CE74-04C4-3F45-9DF8-7B3714478102}"/>
              </a:ext>
            </a:extLst>
          </p:cNvPr>
          <p:cNvSpPr/>
          <p:nvPr/>
        </p:nvSpPr>
        <p:spPr>
          <a:xfrm>
            <a:off x="3657598" y="2029690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4146290-5D7E-264D-BB27-45BDFAFFCBDA}"/>
              </a:ext>
            </a:extLst>
          </p:cNvPr>
          <p:cNvSpPr/>
          <p:nvPr/>
        </p:nvSpPr>
        <p:spPr>
          <a:xfrm>
            <a:off x="3657598" y="3635791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EBB884E-4B08-D248-815B-AD81FE2755C1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401182" y="2380400"/>
            <a:ext cx="513432" cy="559347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816E62-EEF3-5643-83A4-B446FF2005F6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1791574" y="2380400"/>
            <a:ext cx="296115" cy="462363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91C0BC-C5D6-FA4F-949F-4A51322EB9F7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1791574" y="3156255"/>
            <a:ext cx="490075" cy="564731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58DAB4C-30A0-FE4E-9E73-6C94781325CD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2595142" y="3253239"/>
            <a:ext cx="319472" cy="467747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E94CD23-6EB1-B14B-ACFB-114ED7F33F77}"/>
              </a:ext>
            </a:extLst>
          </p:cNvPr>
          <p:cNvCxnSpPr>
            <a:cxnSpLocks/>
            <a:stCxn id="9" idx="3"/>
            <a:endCxn id="4" idx="7"/>
          </p:cNvCxnSpPr>
          <p:nvPr/>
        </p:nvCxnSpPr>
        <p:spPr>
          <a:xfrm flipH="1">
            <a:off x="3228107" y="2408109"/>
            <a:ext cx="494417" cy="531638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5403716-F121-D54D-BCF1-3CDBF3CC2AC4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3228107" y="3253239"/>
            <a:ext cx="494417" cy="447479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24A170-2DD5-4749-A5A9-9278EC010EB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879271" y="2473036"/>
            <a:ext cx="0" cy="1162755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968D4F-50C3-9E48-820B-70874E220879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191480" y="3156255"/>
            <a:ext cx="286601" cy="479536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5060A2-31F8-4E4D-8794-262709FD2484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413152" y="3857464"/>
            <a:ext cx="803571" cy="20268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B6AD606-B6A7-2F40-8BC6-4DB54BEA4C5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438395" y="4099405"/>
            <a:ext cx="1" cy="740704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A0A2C10-B886-1847-974B-72380A19EC44}"/>
              </a:ext>
            </a:extLst>
          </p:cNvPr>
          <p:cNvSpPr txBox="1"/>
          <p:nvPr/>
        </p:nvSpPr>
        <p:spPr>
          <a:xfrm>
            <a:off x="810605" y="181069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 = 1</a:t>
            </a:r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A4A329-1D15-7741-AC3C-49A453F069B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2466108" y="2223654"/>
            <a:ext cx="605253" cy="651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38D2F44-0272-CC49-86FE-F87261F7665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3071361" y="2251363"/>
            <a:ext cx="586237" cy="623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2A22042-DEAB-5D4F-97A5-142FF27571A0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>
            <a:off x="4036017" y="2408109"/>
            <a:ext cx="0" cy="1292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2EA1C6-DCCC-0D42-A31E-7AFB0726AF4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V="1">
            <a:off x="3722524" y="2408109"/>
            <a:ext cx="0" cy="12926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638993D-6A04-0643-ACD7-D97A7117B241}"/>
              </a:ext>
            </a:extLst>
          </p:cNvPr>
          <p:cNvCxnSpPr>
            <a:cxnSpLocks/>
            <a:stCxn id="9" idx="4"/>
            <a:endCxn id="4" idx="6"/>
          </p:cNvCxnSpPr>
          <p:nvPr/>
        </p:nvCxnSpPr>
        <p:spPr>
          <a:xfrm flipH="1">
            <a:off x="3293033" y="2473036"/>
            <a:ext cx="586238" cy="623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D94C621-49D9-014A-ADAF-9259175758F3}"/>
              </a:ext>
            </a:extLst>
          </p:cNvPr>
          <p:cNvSpPr txBox="1"/>
          <p:nvPr/>
        </p:nvSpPr>
        <p:spPr>
          <a:xfrm>
            <a:off x="5839805" y="1366569"/>
            <a:ext cx="547589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출발점 </a:t>
            </a:r>
            <a:r>
              <a:rPr kumimoji="1" lang="en-US" altLang="ko-KR" dirty="0"/>
              <a:t>s</a:t>
            </a:r>
            <a:r>
              <a:rPr kumimoji="1" lang="ko-KR" altLang="en-US" dirty="0"/>
              <a:t> 에서 시작한다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현재 노드를 </a:t>
            </a:r>
            <a:r>
              <a:rPr kumimoji="1" lang="en-US" altLang="ko-KR" dirty="0"/>
              <a:t>visited</a:t>
            </a:r>
            <a:r>
              <a:rPr kumimoji="1" lang="ko-KR" altLang="en-US" dirty="0"/>
              <a:t> 로 </a:t>
            </a:r>
            <a:r>
              <a:rPr kumimoji="1" lang="en-US" altLang="ko-KR" dirty="0"/>
              <a:t>mark</a:t>
            </a:r>
            <a:r>
              <a:rPr kumimoji="1" lang="ko-KR" altLang="en-US" dirty="0"/>
              <a:t>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인접한 노드들 중 </a:t>
            </a:r>
            <a:r>
              <a:rPr kumimoji="1" lang="en-US" altLang="ko-KR" dirty="0"/>
              <a:t>unvisited</a:t>
            </a:r>
            <a:r>
              <a:rPr kumimoji="1" lang="ko-KR" altLang="en-US" dirty="0"/>
              <a:t> 인 노드로 이동한다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2</a:t>
            </a:r>
            <a:r>
              <a:rPr kumimoji="1" lang="ko-KR" altLang="en-US" dirty="0"/>
              <a:t>번을 반복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막다른 곳에 도착하면</a:t>
            </a:r>
            <a:br>
              <a:rPr kumimoji="1" lang="en-US" altLang="ko-KR" dirty="0"/>
            </a:br>
            <a:r>
              <a:rPr kumimoji="1" lang="en-US" altLang="ko-KR" sz="1600" dirty="0"/>
              <a:t>(</a:t>
            </a:r>
            <a:r>
              <a:rPr kumimoji="1" lang="ko-KR" altLang="en-US" sz="1600" dirty="0"/>
              <a:t>이웃 노드들 중에 </a:t>
            </a:r>
            <a:r>
              <a:rPr kumimoji="1" lang="en-US" altLang="ko-KR" sz="1600" dirty="0"/>
              <a:t>unvisited</a:t>
            </a:r>
            <a:r>
              <a:rPr kumimoji="1" lang="ko-KR" altLang="en-US" sz="1600" dirty="0"/>
              <a:t> 인 노드가 없으면</a:t>
            </a:r>
            <a:r>
              <a:rPr kumimoji="1" lang="en-US" altLang="ko-KR" sz="1600" dirty="0"/>
              <a:t>)</a:t>
            </a:r>
            <a:br>
              <a:rPr kumimoji="1" lang="en-US" altLang="ko-KR" dirty="0"/>
            </a:br>
            <a:r>
              <a:rPr kumimoji="1" lang="ko-KR" altLang="en-US" dirty="0"/>
              <a:t>직전 노드로 돌아가는 것을 반복한다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1-&gt;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</a:p>
          <a:p>
            <a:r>
              <a:rPr kumimoji="1" lang="ko-KR" altLang="en-US" dirty="0"/>
              <a:t>되돌아가기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083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77D43-308A-1949-A8AB-B7C4D0AF1E3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/>
              <a:t>DFS</a:t>
            </a:r>
            <a:r>
              <a:rPr kumimoji="1" lang="ko-KR" altLang="en-US" sz="4400" b="1" dirty="0"/>
              <a:t> </a:t>
            </a:r>
            <a:r>
              <a:rPr kumimoji="1" lang="en-US" altLang="ko-KR" sz="4400" b="1" dirty="0"/>
              <a:t>(3)</a:t>
            </a:r>
            <a:endParaRPr kumimoji="1" lang="ko-KR" altLang="en-US" sz="4400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B8089D5-6A2D-7C4E-B268-A24298AC01DB}"/>
              </a:ext>
            </a:extLst>
          </p:cNvPr>
          <p:cNvSpPr/>
          <p:nvPr/>
        </p:nvSpPr>
        <p:spPr>
          <a:xfrm>
            <a:off x="2022763" y="2001981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328379-A2D1-544A-A260-A23F68DDD4B6}"/>
              </a:ext>
            </a:extLst>
          </p:cNvPr>
          <p:cNvSpPr/>
          <p:nvPr/>
        </p:nvSpPr>
        <p:spPr>
          <a:xfrm>
            <a:off x="2849688" y="2874820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FD91FF-24C8-B544-BE1F-933472BF263E}"/>
              </a:ext>
            </a:extLst>
          </p:cNvPr>
          <p:cNvSpPr/>
          <p:nvPr/>
        </p:nvSpPr>
        <p:spPr>
          <a:xfrm>
            <a:off x="1413155" y="2777836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0F9D3F-8996-3F4E-B37C-34780114B9AA}"/>
              </a:ext>
            </a:extLst>
          </p:cNvPr>
          <p:cNvSpPr/>
          <p:nvPr/>
        </p:nvSpPr>
        <p:spPr>
          <a:xfrm>
            <a:off x="2216723" y="3656059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543DF70-A62B-0745-8E49-8AF1898CC069}"/>
              </a:ext>
            </a:extLst>
          </p:cNvPr>
          <p:cNvSpPr/>
          <p:nvPr/>
        </p:nvSpPr>
        <p:spPr>
          <a:xfrm>
            <a:off x="969807" y="3635791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E8EE71-55FE-2444-9F4C-65724F43DFD4}"/>
              </a:ext>
            </a:extLst>
          </p:cNvPr>
          <p:cNvSpPr/>
          <p:nvPr/>
        </p:nvSpPr>
        <p:spPr>
          <a:xfrm>
            <a:off x="2216722" y="4840109"/>
            <a:ext cx="443345" cy="443346"/>
          </a:xfrm>
          <a:prstGeom prst="ellipse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9B4CE74-04C4-3F45-9DF8-7B3714478102}"/>
              </a:ext>
            </a:extLst>
          </p:cNvPr>
          <p:cNvSpPr/>
          <p:nvPr/>
        </p:nvSpPr>
        <p:spPr>
          <a:xfrm>
            <a:off x="3657598" y="2029690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4146290-5D7E-264D-BB27-45BDFAFFCBDA}"/>
              </a:ext>
            </a:extLst>
          </p:cNvPr>
          <p:cNvSpPr/>
          <p:nvPr/>
        </p:nvSpPr>
        <p:spPr>
          <a:xfrm>
            <a:off x="3657598" y="3635791"/>
            <a:ext cx="443345" cy="443346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EBB884E-4B08-D248-815B-AD81FE2755C1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401182" y="2380400"/>
            <a:ext cx="513432" cy="559347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816E62-EEF3-5643-83A4-B446FF2005F6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1791574" y="2380400"/>
            <a:ext cx="296115" cy="462363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91C0BC-C5D6-FA4F-949F-4A51322EB9F7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1791574" y="3156255"/>
            <a:ext cx="490075" cy="564731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58DAB4C-30A0-FE4E-9E73-6C94781325CD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2595142" y="3253239"/>
            <a:ext cx="319472" cy="467747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E94CD23-6EB1-B14B-ACFB-114ED7F33F77}"/>
              </a:ext>
            </a:extLst>
          </p:cNvPr>
          <p:cNvCxnSpPr>
            <a:cxnSpLocks/>
            <a:stCxn id="9" idx="3"/>
            <a:endCxn id="4" idx="7"/>
          </p:cNvCxnSpPr>
          <p:nvPr/>
        </p:nvCxnSpPr>
        <p:spPr>
          <a:xfrm flipH="1">
            <a:off x="3228107" y="2408109"/>
            <a:ext cx="494417" cy="531638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5403716-F121-D54D-BCF1-3CDBF3CC2AC4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3228107" y="3253239"/>
            <a:ext cx="494417" cy="447479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E24A170-2DD5-4749-A5A9-9278EC010EB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879271" y="2473036"/>
            <a:ext cx="0" cy="1162755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968D4F-50C3-9E48-820B-70874E220879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H="1">
            <a:off x="1191480" y="3156255"/>
            <a:ext cx="286601" cy="479536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5060A2-31F8-4E4D-8794-262709FD2484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1413152" y="3857464"/>
            <a:ext cx="803571" cy="20268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B6AD606-B6A7-2F40-8BC6-4DB54BEA4C5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438395" y="4099405"/>
            <a:ext cx="1" cy="740704"/>
          </a:xfrm>
          <a:prstGeom prst="straightConnector1">
            <a:avLst/>
          </a:prstGeom>
          <a:ln w="38100">
            <a:solidFill>
              <a:schemeClr val="accent3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A0A2C10-B886-1847-974B-72380A19EC44}"/>
              </a:ext>
            </a:extLst>
          </p:cNvPr>
          <p:cNvSpPr txBox="1"/>
          <p:nvPr/>
        </p:nvSpPr>
        <p:spPr>
          <a:xfrm>
            <a:off x="810605" y="181069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 = 1</a:t>
            </a:r>
            <a:endParaRPr kumimoji="1"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A4A329-1D15-7741-AC3C-49A453F069B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2466108" y="2223654"/>
            <a:ext cx="605253" cy="651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38D2F44-0272-CC49-86FE-F87261F7665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3071361" y="2251363"/>
            <a:ext cx="586237" cy="623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2A22042-DEAB-5D4F-97A5-142FF27571A0}"/>
              </a:ext>
            </a:extLst>
          </p:cNvPr>
          <p:cNvCxnSpPr>
            <a:cxnSpLocks/>
            <a:stCxn id="9" idx="5"/>
            <a:endCxn id="10" idx="7"/>
          </p:cNvCxnSpPr>
          <p:nvPr/>
        </p:nvCxnSpPr>
        <p:spPr>
          <a:xfrm>
            <a:off x="4036017" y="2408109"/>
            <a:ext cx="0" cy="1292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02EA1C6-DCCC-0D42-A31E-7AFB0726AF4C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V="1">
            <a:off x="3722524" y="2408109"/>
            <a:ext cx="0" cy="12926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638993D-6A04-0643-ACD7-D97A7117B241}"/>
              </a:ext>
            </a:extLst>
          </p:cNvPr>
          <p:cNvCxnSpPr>
            <a:cxnSpLocks/>
            <a:stCxn id="9" idx="4"/>
            <a:endCxn id="4" idx="6"/>
          </p:cNvCxnSpPr>
          <p:nvPr/>
        </p:nvCxnSpPr>
        <p:spPr>
          <a:xfrm flipH="1">
            <a:off x="3293033" y="2473036"/>
            <a:ext cx="586238" cy="623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38E7D6-4F1B-E344-872F-82575C72641C}"/>
              </a:ext>
            </a:extLst>
          </p:cNvPr>
          <p:cNvCxnSpPr>
            <a:cxnSpLocks/>
            <a:stCxn id="4" idx="4"/>
            <a:endCxn id="6" idx="6"/>
          </p:cNvCxnSpPr>
          <p:nvPr/>
        </p:nvCxnSpPr>
        <p:spPr>
          <a:xfrm flipH="1">
            <a:off x="2660068" y="3318166"/>
            <a:ext cx="411293" cy="559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58597D3-8625-0948-BBAD-23AB504F38E4}"/>
              </a:ext>
            </a:extLst>
          </p:cNvPr>
          <p:cNvCxnSpPr>
            <a:cxnSpLocks/>
            <a:stCxn id="6" idx="0"/>
            <a:endCxn id="5" idx="6"/>
          </p:cNvCxnSpPr>
          <p:nvPr/>
        </p:nvCxnSpPr>
        <p:spPr>
          <a:xfrm flipH="1" flipV="1">
            <a:off x="1856500" y="2999509"/>
            <a:ext cx="581896" cy="656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BC0B7FE-1B78-1C41-9200-49FD81B9DCF2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flipH="1">
            <a:off x="1034733" y="2999509"/>
            <a:ext cx="378422" cy="701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6049876-7DBF-3B48-910B-7AB9776CCA8F}"/>
              </a:ext>
            </a:extLst>
          </p:cNvPr>
          <p:cNvSpPr txBox="1"/>
          <p:nvPr/>
        </p:nvSpPr>
        <p:spPr>
          <a:xfrm>
            <a:off x="5839805" y="1366569"/>
            <a:ext cx="547589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출발점 </a:t>
            </a:r>
            <a:r>
              <a:rPr kumimoji="1" lang="en-US" altLang="ko-KR" dirty="0"/>
              <a:t>s</a:t>
            </a:r>
            <a:r>
              <a:rPr kumimoji="1" lang="ko-KR" altLang="en-US" dirty="0"/>
              <a:t> 에서 시작한다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현재 노드를 </a:t>
            </a:r>
            <a:r>
              <a:rPr kumimoji="1" lang="en-US" altLang="ko-KR" dirty="0"/>
              <a:t>visited</a:t>
            </a:r>
            <a:r>
              <a:rPr kumimoji="1" lang="ko-KR" altLang="en-US" dirty="0"/>
              <a:t> 로 </a:t>
            </a:r>
            <a:r>
              <a:rPr kumimoji="1" lang="en-US" altLang="ko-KR" dirty="0"/>
              <a:t>mark</a:t>
            </a:r>
            <a:r>
              <a:rPr kumimoji="1" lang="ko-KR" altLang="en-US" dirty="0"/>
              <a:t>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인접한 노드들 중 </a:t>
            </a:r>
            <a:r>
              <a:rPr kumimoji="1" lang="en-US" altLang="ko-KR" dirty="0"/>
              <a:t>unvisited</a:t>
            </a:r>
            <a:r>
              <a:rPr kumimoji="1" lang="ko-KR" altLang="en-US" dirty="0"/>
              <a:t> 인 노드로 이동한다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2</a:t>
            </a:r>
            <a:r>
              <a:rPr kumimoji="1" lang="ko-KR" altLang="en-US" dirty="0"/>
              <a:t>번을 반복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막다른 곳에 도착하면</a:t>
            </a:r>
            <a:br>
              <a:rPr kumimoji="1" lang="en-US" altLang="ko-KR" dirty="0"/>
            </a:br>
            <a:r>
              <a:rPr kumimoji="1" lang="en-US" altLang="ko-KR" sz="1600" dirty="0"/>
              <a:t>(</a:t>
            </a:r>
            <a:r>
              <a:rPr kumimoji="1" lang="ko-KR" altLang="en-US" sz="1600" dirty="0"/>
              <a:t>이웃 노드들 중에 </a:t>
            </a:r>
            <a:r>
              <a:rPr kumimoji="1" lang="en-US" altLang="ko-KR" sz="1600" dirty="0"/>
              <a:t>unvisited</a:t>
            </a:r>
            <a:r>
              <a:rPr kumimoji="1" lang="ko-KR" altLang="en-US" sz="1600" dirty="0"/>
              <a:t> 인 노드가 없으면</a:t>
            </a:r>
            <a:r>
              <a:rPr kumimoji="1" lang="en-US" altLang="ko-KR" sz="1600" dirty="0"/>
              <a:t>)</a:t>
            </a:r>
            <a:br>
              <a:rPr kumimoji="1" lang="en-US" altLang="ko-KR" dirty="0"/>
            </a:br>
            <a:r>
              <a:rPr kumimoji="1" lang="ko-KR" altLang="en-US" dirty="0"/>
              <a:t>직전 노드로 돌아가는 것을 반복한다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다시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번을 반복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1-&gt;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</a:p>
          <a:p>
            <a:r>
              <a:rPr kumimoji="1" lang="ko-KR" altLang="en-US" dirty="0"/>
              <a:t>되돌아가기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</a:p>
          <a:p>
            <a:r>
              <a:rPr kumimoji="1" lang="en-US" altLang="ko-KR" dirty="0"/>
              <a:t>1-&gt;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8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23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793</Words>
  <Application>Microsoft Macintosh PowerPoint</Application>
  <PresentationFormat>와이드스크린</PresentationFormat>
  <Paragraphs>164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그래프</vt:lpstr>
      <vt:lpstr>순회</vt:lpstr>
      <vt:lpstr>BFS</vt:lpstr>
      <vt:lpstr>PowerPoint 프레젠테이션</vt:lpstr>
      <vt:lpstr>DFS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방향그래프 (DAG) - Directed Acyclic Graph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그래프</dc:title>
  <dc:creator>kyle.sgjung@dktechin.com</dc:creator>
  <cp:lastModifiedBy>kyle.sgjung@dktechin.com</cp:lastModifiedBy>
  <cp:revision>14</cp:revision>
  <dcterms:created xsi:type="dcterms:W3CDTF">2020-08-09T07:01:31Z</dcterms:created>
  <dcterms:modified xsi:type="dcterms:W3CDTF">2020-08-09T09:09:50Z</dcterms:modified>
</cp:coreProperties>
</file>