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8"/>
    <p:restoredTop sz="94666"/>
  </p:normalViewPr>
  <p:slideViewPr>
    <p:cSldViewPr snapToGrid="0" snapToObjects="1">
      <p:cViewPr varScale="1">
        <p:scale>
          <a:sx n="85" d="100"/>
          <a:sy n="85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6E519-8084-AF49-AE0D-09FB54DE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E6A847-7C0F-A948-B3E0-7EE047608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0A943-ED1A-0D47-AE74-74019833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122AE-6F3A-5A44-B34D-02D1C6E1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AE79D-66AA-C448-9ADA-05FE8ABF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27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C745D-C7A4-BE4F-9D05-76F6718E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CAA175-482A-7340-80CC-DCDFB25CE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BB8AB-AC37-C84F-8869-E0C40EA2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C919B-8227-AA42-BCD1-5D7FB34E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3157B-17EF-DA45-AF75-A2320FFD8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641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E69D3E-6F82-C04A-844F-82C5BBB00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B4292-11B5-2D4B-BAC7-E85CD4FF8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8038-91B7-B64D-AB68-57E478395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7CADB-7853-704E-9AC3-969DBD86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4AC4D-FFCB-0646-BE3C-783CF088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444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29DE0-F534-B14D-A7CC-F58BB0EC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4DAE9-34D0-7C4A-9BBE-F56961540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7AEEC-FA7A-8443-AF95-30F7B2A4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9C433-769B-6345-BC44-C23FF576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331AE8-63BE-F743-B476-1E47DA9C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239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210A9-D8A6-9F47-A8B2-30EBC189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430A79-679D-5E4B-B320-50610C7F9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84871-F0BF-744F-8A14-06EE8BEF9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84CAE-825B-1E42-BF28-0E476FC5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539A0-F8F2-2248-8661-AF71030B5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969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283CF-1BFD-B248-B02E-59CE67E0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C1B9E2-22FF-7846-8B71-4449F91EC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32DDB6-1125-D14F-B814-077378FA0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EB8F59-F107-8F45-9DE1-BF5C4C17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EA6237-4136-BE4B-8E58-F82DB8A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CC6F2-E4F0-EB48-B9CB-FB15DAF1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2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D2464-1182-4D41-941C-35E65E62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D3939-6401-C440-937C-53F01853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C3AF0D-7FB1-864C-9B88-62FD8FFE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F81BE4-B0A6-2D49-AB32-046CD2E1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1C944A-5E34-BB42-A8E7-D862E57C3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735152-081B-D845-81C9-ACC6B2FE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4E37A7-C54E-A646-A4E0-3315C4D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7C1C9-8CAA-244D-A156-8090F6AA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103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3EEBE-1E48-074C-A653-DF7718F7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E254F7-06FC-1A41-B0E1-CFC798D7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D284D-4E3E-2B41-969F-BE41C6B3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D8B118-F2CC-8D41-B496-5687BDC6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059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12B38C-E194-D44B-A8F6-7E8D67F4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8F688B-37C1-724E-8905-4F454FEB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D13472-0AB2-8B4C-815C-173467961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426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89425-D927-4F42-9FD1-CD06F418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5516C-479C-9247-B518-B37E87019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5BE9F7-9190-F94E-AC32-72F7C0B91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2C464-9845-7541-9021-62F938A5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724AEE-B0E1-AB40-B658-FF48EF7A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B4EDC-D470-FD4A-A5E6-2261E38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0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7CFAF-0C4E-3C4D-84F8-32A780AC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0B1083-9749-F44E-AC6A-CE7F05ED8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43BF3-074C-7D4B-808E-95D3C5D97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15670-0AB5-7B4E-8075-ACE1F4A8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44C9F-585A-C140-ADE4-D6050307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530A32-FC60-5146-8E65-2A4CC93E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401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39AD4-C2E0-A846-B12D-B2503A0F4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49471-0E7A-1940-90EA-667B7D6D3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14E02-8D25-F243-A3F5-80DE8873F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5BD5B-0B88-3343-8153-86A6C1DAB797}" type="datetimeFigureOut">
              <a:rPr kumimoji="1" lang="ko-KR" altLang="en-US" smtClean="0"/>
              <a:t>2020. 5. 21.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0CE145-7A05-5448-8FE7-521D7E87E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C643F-CA17-F648-87A9-6EA647C73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8F715-898B-9843-9A87-DACFB3F4481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17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1330-D03B-F946-85F2-EEA0B2E7B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6CA964-9B6A-934C-92BF-1818122AD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98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A5DE5F-2C1D-7A4D-A355-08657AA73B97}"/>
              </a:ext>
            </a:extLst>
          </p:cNvPr>
          <p:cNvSpPr/>
          <p:nvPr/>
        </p:nvSpPr>
        <p:spPr>
          <a:xfrm>
            <a:off x="1118958" y="4009806"/>
            <a:ext cx="2973356" cy="714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ParameterizedTest.java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9F70CD6-BBD9-894E-9A9F-83EB29086D30}"/>
              </a:ext>
            </a:extLst>
          </p:cNvPr>
          <p:cNvSpPr/>
          <p:nvPr/>
        </p:nvSpPr>
        <p:spPr>
          <a:xfrm>
            <a:off x="4224578" y="2878459"/>
            <a:ext cx="3153238" cy="714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ParameterizedTestExtension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AFA8B-1E27-8849-8DC9-1E94D7909558}"/>
              </a:ext>
            </a:extLst>
          </p:cNvPr>
          <p:cNvSpPr txBox="1"/>
          <p:nvPr/>
        </p:nvSpPr>
        <p:spPr>
          <a:xfrm>
            <a:off x="1803662" y="3266568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@</a:t>
            </a:r>
            <a:r>
              <a:rPr kumimoji="1" lang="en-US" altLang="ko-KR" dirty="0" err="1"/>
              <a:t>ExtendWith</a:t>
            </a:r>
            <a:endParaRPr kumimoji="1"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D23F3A6-7BC5-E049-AA24-1FF9E9B0E047}"/>
              </a:ext>
            </a:extLst>
          </p:cNvPr>
          <p:cNvCxnSpPr>
            <a:cxnSpLocks/>
            <a:stCxn id="2" idx="0"/>
            <a:endCxn id="3" idx="1"/>
          </p:cNvCxnSpPr>
          <p:nvPr/>
        </p:nvCxnSpPr>
        <p:spPr>
          <a:xfrm flipV="1">
            <a:off x="2605636" y="3235755"/>
            <a:ext cx="1618942" cy="774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4C9038-D34A-824C-A37F-59ADAC0BA1D9}"/>
              </a:ext>
            </a:extLst>
          </p:cNvPr>
          <p:cNvSpPr/>
          <p:nvPr/>
        </p:nvSpPr>
        <p:spPr>
          <a:xfrm>
            <a:off x="3513794" y="1639457"/>
            <a:ext cx="4574805" cy="714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tx1"/>
                </a:solidFill>
              </a:rPr>
              <a:t>TestTemplateInvocationContextProvider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5E45E-5D50-5445-B19A-D20D09E77D03}"/>
              </a:ext>
            </a:extLst>
          </p:cNvPr>
          <p:cNvSpPr txBox="1"/>
          <p:nvPr/>
        </p:nvSpPr>
        <p:spPr>
          <a:xfrm>
            <a:off x="5801195" y="2419552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implements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3C46BB-4A6D-4E47-B6E4-CAFFA9369A90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5801197" y="2354049"/>
            <a:ext cx="0" cy="524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1EFEEA-20EE-BB49-876A-1A56BA5DC66A}"/>
              </a:ext>
            </a:extLst>
          </p:cNvPr>
          <p:cNvSpPr/>
          <p:nvPr/>
        </p:nvSpPr>
        <p:spPr>
          <a:xfrm>
            <a:off x="3513793" y="502865"/>
            <a:ext cx="4574805" cy="714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Extension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E4C008-1345-0849-A1FA-129EA01E9CEB}"/>
              </a:ext>
            </a:extLst>
          </p:cNvPr>
          <p:cNvSpPr txBox="1"/>
          <p:nvPr/>
        </p:nvSpPr>
        <p:spPr>
          <a:xfrm>
            <a:off x="8352020" y="2912589"/>
            <a:ext cx="2725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class</a:t>
            </a:r>
          </a:p>
          <a:p>
            <a:r>
              <a:rPr kumimoji="1" lang="en-US" altLang="ko-KR" dirty="0" err="1"/>
              <a:t>org.junit.jupiter.params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FA7E92-D8D9-8C41-88BE-BDB679AAB418}"/>
              </a:ext>
            </a:extLst>
          </p:cNvPr>
          <p:cNvSpPr txBox="1"/>
          <p:nvPr/>
        </p:nvSpPr>
        <p:spPr>
          <a:xfrm>
            <a:off x="8352019" y="1639457"/>
            <a:ext cx="32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interface</a:t>
            </a:r>
          </a:p>
          <a:p>
            <a:r>
              <a:rPr kumimoji="1" lang="en-US" altLang="ko-KR" dirty="0" err="1"/>
              <a:t>org.junit.jupiter.api.extension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A0BD93-EA4D-8C4A-B09B-FB3B9D2A89C0}"/>
              </a:ext>
            </a:extLst>
          </p:cNvPr>
          <p:cNvSpPr txBox="1"/>
          <p:nvPr/>
        </p:nvSpPr>
        <p:spPr>
          <a:xfrm>
            <a:off x="8352019" y="502865"/>
            <a:ext cx="32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interface</a:t>
            </a:r>
          </a:p>
          <a:p>
            <a:r>
              <a:rPr kumimoji="1" lang="en-US" altLang="ko-KR" dirty="0" err="1"/>
              <a:t>org.junit.jupiter.api.extension</a:t>
            </a:r>
            <a:endParaRPr kumimoji="1"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1F168AF-D8E0-A246-9F5B-6DB0CF5C0E47}"/>
              </a:ext>
            </a:extLst>
          </p:cNvPr>
          <p:cNvCxnSpPr>
            <a:cxnSpLocks/>
            <a:stCxn id="9" idx="0"/>
            <a:endCxn id="28" idx="2"/>
          </p:cNvCxnSpPr>
          <p:nvPr/>
        </p:nvCxnSpPr>
        <p:spPr>
          <a:xfrm flipH="1" flipV="1">
            <a:off x="5801196" y="1217457"/>
            <a:ext cx="1" cy="42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C3C8DC8-C5C6-2C42-9556-C38606849729}"/>
              </a:ext>
            </a:extLst>
          </p:cNvPr>
          <p:cNvSpPr txBox="1"/>
          <p:nvPr/>
        </p:nvSpPr>
        <p:spPr>
          <a:xfrm>
            <a:off x="5801196" y="1237374"/>
            <a:ext cx="160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extends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4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38</Words>
  <Application>Microsoft Macintosh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kyle.sgjung@dktechin.com</dc:creator>
  <cp:lastModifiedBy>kyle.sgjung@dktechin.com</cp:lastModifiedBy>
  <cp:revision>3</cp:revision>
  <dcterms:created xsi:type="dcterms:W3CDTF">2020-05-21T14:41:17Z</dcterms:created>
  <dcterms:modified xsi:type="dcterms:W3CDTF">2020-05-21T15:02:46Z</dcterms:modified>
</cp:coreProperties>
</file>