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3"/>
    <p:restoredTop sz="94604"/>
  </p:normalViewPr>
  <p:slideViewPr>
    <p:cSldViewPr snapToGrid="0" snapToObjects="1">
      <p:cViewPr varScale="1">
        <p:scale>
          <a:sx n="151" d="100"/>
          <a:sy n="151" d="100"/>
        </p:scale>
        <p:origin x="10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EE40E-95B6-FA49-AAD1-25210EC6E337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60D5D-A2EE-F84F-88C1-DA28631C87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0610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60D5D-A2EE-F84F-88C1-DA28631C87AF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874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E61D6-D1F2-4540-B3A9-506EE10AB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3A337B-3343-B14A-AE74-E3B7FC260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BB543C-1578-6545-816A-0A637078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B05-3F2B-D142-8B29-740113362242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2D275A-5BD9-E443-99D9-00928D61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A5C37-7995-9F49-AC57-E662603F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B5FA-DFD4-3B4F-A8B8-1F9A2743D6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019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537D7-B79D-A740-B5E4-85CA5C19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1603DC-CB8B-2D42-9039-06398A9CF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D11E6-2A76-AB4E-8FF5-6CAF06A5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B05-3F2B-D142-8B29-740113362242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F31BD-4CDE-AC4D-98E3-30FF6F1D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FEC70-EA64-4E46-8AF2-348F1B27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B5FA-DFD4-3B4F-A8B8-1F9A2743D6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612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B2E1BC-0AEF-4B44-9102-BDD7FB2FA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3F2BDB-D5CE-E64E-AC3D-5EBED7E16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67408-729F-8745-948B-13B1C238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B05-3F2B-D142-8B29-740113362242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7B348-DCCF-9D41-B56F-B36C1D9C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25EC5-73EB-824B-9367-DFAE3C20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B5FA-DFD4-3B4F-A8B8-1F9A2743D6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021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46BCD-A212-2B47-9EEB-E03CB7FA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681D3-4330-2846-A38D-EC3E175A0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AB145-DDD3-284B-89A6-A6BB421B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B05-3F2B-D142-8B29-740113362242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18997-392F-2948-8C08-6A22C0DC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EE265-FDDB-A74A-8989-528AC8BE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B5FA-DFD4-3B4F-A8B8-1F9A2743D6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963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C28F2-A915-F54C-9F24-071BDDCD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6B0ED4-FC09-0B49-AE9F-534FD31EA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B62A5-DABF-E344-8C22-D5736EF8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B05-3F2B-D142-8B29-740113362242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54EF2-534F-F747-87F9-ECC6C061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8207D1-A95F-1B40-AE3A-B5077489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B5FA-DFD4-3B4F-A8B8-1F9A2743D6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589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9C682-9EB0-2549-A820-EE686F33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F2830-F268-B54F-9CBB-BD36770B1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390F4E-267B-274F-96EE-CF8E027E4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4845AD-EF51-AF4B-AABB-4F1483A5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B05-3F2B-D142-8B29-740113362242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F0DF5C-E703-ED41-8594-2808A65F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B95BCE-89CA-CF41-B6D2-416916DD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B5FA-DFD4-3B4F-A8B8-1F9A2743D6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586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F22E9-C5E9-1649-8222-CE4C60E5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D3E487-698F-244E-BB9B-71B5FF4DD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07EC60-E304-214B-816D-6A3D95271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68B0CB-AEF9-D247-AFE7-27646EF31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334782-3671-A349-8638-2CA7E2609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218A59-BB25-9B4D-AB3D-B311A66A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B05-3F2B-D142-8B29-740113362242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442694-0285-A84D-9F23-1ACE18FD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79523F-1F61-4141-9969-CCCA8FA1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B5FA-DFD4-3B4F-A8B8-1F9A2743D6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537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99AE0-FB4C-B546-8B42-5F7842F7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03CF6A-FAA1-B74F-B5F7-B995B7C8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B05-3F2B-D142-8B29-740113362242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5DA8ED-A2B5-2442-A6D4-647CB0F7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24429F-689F-EA49-9B3A-DFD9A9D7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B5FA-DFD4-3B4F-A8B8-1F9A2743D6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279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206300-7CD3-4E4A-9C78-41E4F26A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B05-3F2B-D142-8B29-740113362242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3BD822-7F6C-B84F-A5AD-7C163E8F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2DF348-4CED-BA44-AF5D-73A5F88B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B5FA-DFD4-3B4F-A8B8-1F9A2743D6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861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97AE0-8729-3B40-B606-0B52FE06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BFAC1-6083-904C-A515-1A9B1373C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EEEE58-3DB3-1041-A947-4E98E81FB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94FFF-AC55-6C4A-B2E9-2534CE56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B05-3F2B-D142-8B29-740113362242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BF5EC8-4A7E-2549-9A56-38FD5BD0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4DEF8F-A8D2-8C41-9F46-30CCBB5F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B5FA-DFD4-3B4F-A8B8-1F9A2743D6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761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088D2-3226-F64F-A4C1-645A67B81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E7B321-5F7D-3C48-A7D7-1D30B0B7E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78C595-EB74-B749-93D9-4B57D11B5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5B1B0F-5BCF-7044-A8BB-55CF708B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B05-3F2B-D142-8B29-740113362242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F92E1-738E-2D4E-AAF4-8C026986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07E09-4F94-4B49-958D-F28497BA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B5FA-DFD4-3B4F-A8B8-1F9A2743D6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453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D892D1-DC6F-184B-94E7-ADC00BA9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7ED1A-67DD-EA4A-BB3B-3D0DCF34B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34E2C-FDA8-E64D-BFC2-3B4613D43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89B05-3F2B-D142-8B29-740113362242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3D201-E56E-2B4D-B2B2-94BA26A3B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2C4CF-CFDA-684F-ABCA-BD72EE38A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B5FA-DFD4-3B4F-A8B8-1F9A2743D6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120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84A77-126B-C847-B555-D10C4461F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매핑관계</a:t>
            </a:r>
            <a:r>
              <a:rPr kumimoji="1" lang="ko-KR" altLang="en-US" dirty="0"/>
              <a:t> 연습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5D45CE-2A39-BA40-BFB2-FE3D98B13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47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273F7-9384-FD48-89D6-AE1B0910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Employee, Department</a:t>
            </a:r>
            <a:br>
              <a:rPr kumimoji="1" lang="en-US" altLang="ko-KR" dirty="0"/>
            </a:b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E7AEDF-40FB-F540-8DCC-36DE508F6D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오라클 예제 스키마 흉내내기</a:t>
            </a:r>
          </a:p>
        </p:txBody>
      </p:sp>
    </p:spTree>
    <p:extLst>
      <p:ext uri="{BB962C8B-B14F-4D97-AF65-F5344CB8AC3E}">
        <p14:creationId xmlns:p14="http://schemas.microsoft.com/office/powerpoint/2010/main" val="290097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7FD80-BAE4-9345-8030-973A7FEA81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/>
              <a:t>Employee,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Department</a:t>
            </a:r>
            <a:endParaRPr kumimoji="1" lang="ko-KR" altLang="en-US" sz="3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8B9B7B9-7ACE-5548-941E-BAECC089F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909446"/>
              </p:ext>
            </p:extLst>
          </p:nvPr>
        </p:nvGraphicFramePr>
        <p:xfrm>
          <a:off x="441258" y="1567321"/>
          <a:ext cx="2344278" cy="178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3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17213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Employee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DEPT_NO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USERNAME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6950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SALARY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442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5D4ED2-8E46-C746-B87A-3674D0634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095237"/>
              </p:ext>
            </p:extLst>
          </p:nvPr>
        </p:nvGraphicFramePr>
        <p:xfrm>
          <a:off x="3302991" y="1567321"/>
          <a:ext cx="2344278" cy="1076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3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17213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Department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DEPT_NO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DEPT_NAME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4D436DB-ED4D-214D-9F86-2205CB633C68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2785536" y="2105554"/>
            <a:ext cx="517455" cy="35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0FA212-B4CF-9D4C-9237-5A3CC5A77078}"/>
              </a:ext>
            </a:extLst>
          </p:cNvPr>
          <p:cNvSpPr txBox="1"/>
          <p:nvPr/>
        </p:nvSpPr>
        <p:spPr>
          <a:xfrm>
            <a:off x="465669" y="928873"/>
            <a:ext cx="201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테이블 </a:t>
            </a:r>
            <a:r>
              <a:rPr kumimoji="1" lang="ko-KR" altLang="en-US" dirty="0" err="1"/>
              <a:t>매핑관계</a:t>
            </a:r>
            <a:endParaRPr kumimoji="1"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BA2AA2-AB2E-D646-BFE5-AAEE2F842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71930"/>
              </p:ext>
            </p:extLst>
          </p:nvPr>
        </p:nvGraphicFramePr>
        <p:xfrm>
          <a:off x="6528791" y="1567321"/>
          <a:ext cx="2344278" cy="178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3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17213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Employee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empNo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username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Double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salary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6950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Department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442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70195C-E223-ED42-9F60-88B2DCF5E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96498"/>
              </p:ext>
            </p:extLst>
          </p:nvPr>
        </p:nvGraphicFramePr>
        <p:xfrm>
          <a:off x="9390524" y="1567321"/>
          <a:ext cx="2344278" cy="1533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3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17213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Department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deptNo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deptName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23955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List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&lt;Employee&gt;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employees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D6EEB4D-CC2A-3D4F-A14B-4E8ACAB296C9}"/>
              </a:ext>
            </a:extLst>
          </p:cNvPr>
          <p:cNvCxnSpPr>
            <a:cxnSpLocks/>
          </p:cNvCxnSpPr>
          <p:nvPr/>
        </p:nvCxnSpPr>
        <p:spPr>
          <a:xfrm flipV="1">
            <a:off x="8873069" y="2460907"/>
            <a:ext cx="517455" cy="67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9EE560C-47DE-0E4D-854A-9AEA7F781B3A}"/>
              </a:ext>
            </a:extLst>
          </p:cNvPr>
          <p:cNvSpPr txBox="1"/>
          <p:nvPr/>
        </p:nvSpPr>
        <p:spPr>
          <a:xfrm>
            <a:off x="6553202" y="928873"/>
            <a:ext cx="201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논리 </a:t>
            </a:r>
            <a:r>
              <a:rPr kumimoji="1" lang="ko-KR" altLang="en-US" dirty="0" err="1"/>
              <a:t>매핑관계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E19C5B-71E5-2648-A4B5-04883A176A07}"/>
              </a:ext>
            </a:extLst>
          </p:cNvPr>
          <p:cNvSpPr txBox="1"/>
          <p:nvPr/>
        </p:nvSpPr>
        <p:spPr>
          <a:xfrm>
            <a:off x="465669" y="3722873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Employee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Department</a:t>
            </a:r>
            <a:r>
              <a:rPr kumimoji="1" lang="ko-KR" altLang="en-US" dirty="0"/>
              <a:t> 의 </a:t>
            </a:r>
            <a:r>
              <a:rPr kumimoji="1" lang="en-US" altLang="ko-KR" dirty="0" err="1"/>
              <a:t>dept_no</a:t>
            </a:r>
            <a:r>
              <a:rPr kumimoji="1" lang="ko-KR" altLang="en-US" dirty="0"/>
              <a:t> 라는 </a:t>
            </a:r>
            <a:br>
              <a:rPr kumimoji="1" lang="en-US" altLang="ko-KR" dirty="0"/>
            </a:br>
            <a:r>
              <a:rPr kumimoji="1" lang="ko-KR" altLang="en-US" dirty="0"/>
              <a:t>키를 소유하고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Department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dept_no</a:t>
            </a:r>
            <a:r>
              <a:rPr kumimoji="1" lang="ko-KR" altLang="en-US" dirty="0"/>
              <a:t> 는 </a:t>
            </a:r>
            <a:r>
              <a:rPr kumimoji="1" lang="en-US" altLang="ko-KR" dirty="0"/>
              <a:t>Employee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에게서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매핑당하고</a:t>
            </a:r>
            <a:r>
              <a:rPr kumimoji="1" lang="ko-KR" altLang="en-US" dirty="0"/>
              <a:t> 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66FE91-8179-9441-B0DC-3E67EFB1BB7C}"/>
              </a:ext>
            </a:extLst>
          </p:cNvPr>
          <p:cNvSpPr txBox="1"/>
          <p:nvPr/>
        </p:nvSpPr>
        <p:spPr>
          <a:xfrm>
            <a:off x="9390524" y="3258979"/>
            <a:ext cx="234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@</a:t>
            </a:r>
            <a:r>
              <a:rPr kumimoji="1" lang="en-US" altLang="ko-KR" sz="1000" dirty="0" err="1"/>
              <a:t>OneToMany</a:t>
            </a:r>
            <a:r>
              <a:rPr kumimoji="1" lang="en-US" altLang="ko-KR" sz="1000" dirty="0"/>
              <a:t>(</a:t>
            </a:r>
            <a:r>
              <a:rPr kumimoji="1" lang="en-US" altLang="ko-KR" sz="1000" dirty="0" err="1"/>
              <a:t>mappedBy</a:t>
            </a:r>
            <a:r>
              <a:rPr kumimoji="1" lang="en-US" altLang="ko-KR" sz="1000" dirty="0"/>
              <a:t> = “dept” )</a:t>
            </a:r>
          </a:p>
          <a:p>
            <a:r>
              <a:rPr kumimoji="1" lang="en-US" altLang="ko-KR" sz="1000" dirty="0"/>
              <a:t>List&lt;Employee&gt; employees;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721EC-9101-2D4C-B87E-F41DA413A5D1}"/>
              </a:ext>
            </a:extLst>
          </p:cNvPr>
          <p:cNvSpPr txBox="1"/>
          <p:nvPr/>
        </p:nvSpPr>
        <p:spPr>
          <a:xfrm>
            <a:off x="6469524" y="3522818"/>
            <a:ext cx="2344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@</a:t>
            </a:r>
            <a:r>
              <a:rPr kumimoji="1" lang="en-US" altLang="ko-KR" sz="1000" dirty="0" err="1"/>
              <a:t>ManyToOne</a:t>
            </a:r>
            <a:endParaRPr kumimoji="1" lang="en-US" altLang="ko-KR" sz="1000" dirty="0"/>
          </a:p>
          <a:p>
            <a:r>
              <a:rPr kumimoji="1" lang="en-US" altLang="ko-KR" sz="1000" dirty="0"/>
              <a:t>@</a:t>
            </a:r>
            <a:r>
              <a:rPr kumimoji="1" lang="en-US" altLang="ko-KR" sz="1000" dirty="0" err="1"/>
              <a:t>JoinColumn</a:t>
            </a:r>
            <a:r>
              <a:rPr kumimoji="1" lang="en-US" altLang="ko-KR" sz="1000" dirty="0"/>
              <a:t>(”DEPT_NO”)</a:t>
            </a:r>
          </a:p>
          <a:p>
            <a:r>
              <a:rPr kumimoji="1" lang="en-US" altLang="ko-KR" sz="1000" dirty="0"/>
              <a:t>Department dept;</a:t>
            </a:r>
          </a:p>
        </p:txBody>
      </p:sp>
    </p:spTree>
    <p:extLst>
      <p:ext uri="{BB962C8B-B14F-4D97-AF65-F5344CB8AC3E}">
        <p14:creationId xmlns:p14="http://schemas.microsoft.com/office/powerpoint/2010/main" val="106280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110</Words>
  <Application>Microsoft Macintosh PowerPoint</Application>
  <PresentationFormat>와이드스크린</PresentationFormat>
  <Paragraphs>46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매핑관계 연습</vt:lpstr>
      <vt:lpstr>Employee, Department 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kyle.sgjung@dktechin.com</dc:creator>
  <cp:lastModifiedBy>kyle.sgjung@dktechin.com</cp:lastModifiedBy>
  <cp:revision>7</cp:revision>
  <dcterms:created xsi:type="dcterms:W3CDTF">2020-07-30T13:27:30Z</dcterms:created>
  <dcterms:modified xsi:type="dcterms:W3CDTF">2020-07-30T23:40:18Z</dcterms:modified>
</cp:coreProperties>
</file>