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1714488"/>
            <a:ext cx="8572560" cy="4857784"/>
          </a:xfrm>
        </p:spPr>
        <p:txBody>
          <a:bodyPr/>
          <a:lstStyle>
            <a:lvl1pPr>
              <a:buNone/>
              <a:defRPr baseline="0">
                <a:latin typeface="Tahoma" pitchFamily="34" charset="0"/>
              </a:defRPr>
            </a:lvl1pPr>
          </a:lstStyle>
          <a:p>
            <a:pPr lvl="0"/>
            <a:r>
              <a:rPr lang="ru-RU" baseline="0" dirty="0" smtClean="0">
                <a:latin typeface="Tahoma" pitchFamily="34" charset="0"/>
              </a:rPr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85728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8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xbt.com/mainboard/firewire.html" TargetMode="External"/><Relationship Id="rId2" Type="http://schemas.openxmlformats.org/officeDocument/2006/relationships/hyperlink" Target="http://ru.wikipedia.org/wiki/IEEE_13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 descr="Firewir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78605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топология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(равноправие устройств)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архитектура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нет необходимости в специальном ПО)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Источники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http://ru.wikipedia.org/wiki/IEEE_1394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>
                <a:hlinkClick r:id="rId3"/>
              </a:rPr>
              <a:t>http://www.ixbt.com/mainboard/firewire.html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Михаил Гук – «Аппаратные интерфейсы ПК»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-56271" y="6428935"/>
          <a:ext cx="8736037" cy="365760"/>
        </p:xfrm>
        <a:graphic>
          <a:graphicData uri="http://schemas.openxmlformats.org/drawingml/2006/table">
            <a:tbl>
              <a:tblPr/>
              <a:tblGrid>
                <a:gridCol w="8736037"/>
              </a:tblGrid>
              <a:tr h="2110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Рисунок 23" descr="jp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90932"/>
            <a:ext cx="613614" cy="738182"/>
          </a:xfrm>
          <a:prstGeom prst="rect">
            <a:avLst/>
          </a:prstGeom>
        </p:spPr>
      </p:pic>
      <p:pic>
        <p:nvPicPr>
          <p:cNvPr id="25" name="Рисунок 24" descr="sony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2166" y="2758163"/>
            <a:ext cx="1508330" cy="1005552"/>
          </a:xfrm>
          <a:prstGeom prst="rect">
            <a:avLst/>
          </a:prstGeom>
        </p:spPr>
      </p:pic>
      <p:pic>
        <p:nvPicPr>
          <p:cNvPr id="26" name="Рисунок 25" descr="yamaha-curren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28780"/>
            <a:ext cx="1714486" cy="1285864"/>
          </a:xfrm>
          <a:prstGeom prst="rect">
            <a:avLst/>
          </a:prstGeom>
        </p:spPr>
      </p:pic>
      <p:pic>
        <p:nvPicPr>
          <p:cNvPr id="27" name="Рисунок 26" descr="Texas_instrument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060" y="4929198"/>
            <a:ext cx="2342064" cy="363020"/>
          </a:xfrm>
          <a:prstGeom prst="rect">
            <a:avLst/>
          </a:prstGeom>
        </p:spPr>
      </p:pic>
      <p:pic>
        <p:nvPicPr>
          <p:cNvPr id="28" name="Рисунок 27" descr="Creative_Technology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4546" y="5800968"/>
            <a:ext cx="2214578" cy="502304"/>
          </a:xfrm>
          <a:prstGeom prst="rect">
            <a:avLst/>
          </a:prstGeom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85918" y="1785926"/>
          <a:ext cx="5572164" cy="4716804"/>
        </p:xfrm>
        <a:graphic>
          <a:graphicData uri="http://schemas.openxmlformats.org/drawingml/2006/table">
            <a:tbl>
              <a:tblPr firstRow="1" bandRow="1"/>
              <a:tblGrid>
                <a:gridCol w="2610383"/>
                <a:gridCol w="2961781"/>
              </a:tblGrid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i.LINK</a:t>
                      </a:r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-Link, Digital Link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mLAN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Lynx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SB1394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Предыстория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1986 -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решение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объединить различные варианты шины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некоторым общим стандартом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1992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начало разработки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интерфейса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принятие стандарта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sony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929066"/>
            <a:ext cx="2786086" cy="18573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было и что стало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754190"/>
          <a:ext cx="8572560" cy="4782589"/>
        </p:xfrm>
        <a:graphic>
          <a:graphicData uri="http://schemas.openxmlformats.org/drawingml/2006/table">
            <a:tbl>
              <a:tblPr firstRow="1" bandRow="1"/>
              <a:tblGrid>
                <a:gridCol w="4286280"/>
                <a:gridCol w="4286280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SCSI (</a:t>
                      </a:r>
                      <a:r>
                        <a:rPr lang="ru-RU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1995 год)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скорость передачи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89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 Мбайт/сек </a:t>
                      </a:r>
                    </a:p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Мбит/сек)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длина кабеля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263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4.5</a:t>
                      </a:r>
                      <a:r>
                        <a:rPr lang="ru-RU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Максимальное количество</a:t>
                      </a:r>
                      <a:r>
                        <a:rPr lang="ru-RU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 на шине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4367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ru-RU" sz="2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r>
                        <a:rPr lang="ru-RU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устройства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2000 – IEEE 1394a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 – IEEE 1394b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Мбит/сек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1600 Мбит/сек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добавились новые кабели и разъемы (оптика – до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метров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1394.1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количество устройств теперь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64.449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IEEE 1394c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новый кабель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Cat5e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две сети на одном кабеле)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2007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3.2 Гбит/сек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конкурент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3.0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Многофункциональность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(камеры,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 –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приводы, акустические системы, цифровые музыкальные инструменты, принтеры/сканеры, устройства памяти, сами компьютеры)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Высокая скорость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Низкая цена</a:t>
            </a:r>
          </a:p>
          <a:p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Небольшой размер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топология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архитектура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Разъемы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кабели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RJ-45</a:t>
            </a:r>
          </a:p>
        </p:txBody>
      </p:sp>
      <p:pic>
        <p:nvPicPr>
          <p:cNvPr id="4" name="Рисунок 3" descr="Firewire-Cable-4-Pin-4-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5" name="Рисунок 4" descr="Firewire-Cable-6-Pin-6-P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785926"/>
            <a:ext cx="3810000" cy="2533650"/>
          </a:xfrm>
          <a:prstGeom prst="rect">
            <a:avLst/>
          </a:prstGeom>
        </p:spPr>
      </p:pic>
      <p:pic>
        <p:nvPicPr>
          <p:cNvPr id="8" name="Рисунок 7" descr="4-Pin-Firewire-Cable-E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9" name="Рисунок 8" descr="6-Pin-Firewire-Cable-E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0" name="Рисунок 9" descr="Firewire-Cable-9-Pin-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11" name="Рисунок 10" descr="9-Pin-Firewire-Cable-E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2" name="Рисунок 11" descr="Cat6-Connector-With-Guide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1500174"/>
            <a:ext cx="5080000" cy="3378200"/>
          </a:xfrm>
          <a:prstGeom prst="rect">
            <a:avLst/>
          </a:prstGeom>
        </p:spPr>
      </p:pic>
      <p:pic>
        <p:nvPicPr>
          <p:cNvPr id="13" name="Рисунок 12" descr="RJ45-Coupler-Feed-thru-Black-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00" y="4482686"/>
            <a:ext cx="3571900" cy="2375314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942" y="2000240"/>
            <a:ext cx="7217958" cy="3886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320</TotalTime>
  <Words>254</Words>
  <Application>Microsoft Office PowerPoint</Application>
  <PresentationFormat>Экран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шаблон</vt:lpstr>
      <vt:lpstr>FireWire (IEEE 1394)</vt:lpstr>
      <vt:lpstr>FireWire (IEEE 1394)</vt:lpstr>
      <vt:lpstr>Предыстория</vt:lpstr>
      <vt:lpstr>Что было и что стало</vt:lpstr>
      <vt:lpstr>История развития</vt:lpstr>
      <vt:lpstr>История развития</vt:lpstr>
      <vt:lpstr>Преимущества</vt:lpstr>
      <vt:lpstr>Преимущества</vt:lpstr>
      <vt:lpstr>Разъемы и кабели</vt:lpstr>
      <vt:lpstr>Преимущества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</dc:title>
  <dc:creator>Георгий</dc:creator>
  <cp:lastModifiedBy>Георгий</cp:lastModifiedBy>
  <cp:revision>38</cp:revision>
  <dcterms:created xsi:type="dcterms:W3CDTF">2013-10-07T10:20:31Z</dcterms:created>
  <dcterms:modified xsi:type="dcterms:W3CDTF">2013-10-07T17:13:07Z</dcterms:modified>
</cp:coreProperties>
</file>