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60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97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76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70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486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37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224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93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99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00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76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6CA2-795A-40F5-A541-2F589DF2D470}" type="datetimeFigureOut">
              <a:rPr lang="ru-RU" smtClean="0"/>
              <a:pPr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1CD4-7F52-447A-BAC3-6A6B745DC8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117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njection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недрение </a:t>
            </a:r>
            <a:r>
              <a:rPr lang="en-US" dirty="0" smtClean="0"/>
              <a:t>SQL-</a:t>
            </a:r>
            <a:r>
              <a:rPr lang="ru-RU" dirty="0" smtClean="0"/>
              <a:t>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3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11406" y="2328095"/>
            <a:ext cx="6121758" cy="256289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/>
              <a:t>Хранение данных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/>
              <a:t>Извлечение данных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/>
              <a:t>Добавление данных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/>
              <a:t>Удаление данных</a:t>
            </a:r>
            <a:endParaRPr lang="ru-RU" sz="3600" dirty="0"/>
          </a:p>
        </p:txBody>
      </p:sp>
      <p:sp>
        <p:nvSpPr>
          <p:cNvPr id="4" name="Цилиндр 3"/>
          <p:cNvSpPr/>
          <p:nvPr/>
        </p:nvSpPr>
        <p:spPr>
          <a:xfrm>
            <a:off x="1674250" y="965917"/>
            <a:ext cx="3090930" cy="4978156"/>
          </a:xfrm>
          <a:prstGeom prst="can">
            <a:avLst>
              <a:gd name="adj" fmla="val 34119"/>
            </a:avLst>
          </a:prstGeom>
          <a:solidFill>
            <a:schemeClr val="accent1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09608" y="3189913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База данных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Куб 6"/>
          <p:cNvSpPr/>
          <p:nvPr/>
        </p:nvSpPr>
        <p:spPr>
          <a:xfrm>
            <a:off x="6591728" y="1752284"/>
            <a:ext cx="3714516" cy="3714516"/>
          </a:xfrm>
          <a:prstGeom prst="cube">
            <a:avLst>
              <a:gd name="adj" fmla="val 7379"/>
            </a:avLst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войная стрелка влево/вправо 7"/>
          <p:cNvSpPr/>
          <p:nvPr/>
        </p:nvSpPr>
        <p:spPr>
          <a:xfrm>
            <a:off x="4809776" y="3015651"/>
            <a:ext cx="1755826" cy="1223242"/>
          </a:xfrm>
          <a:prstGeom prst="leftRightArrow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447622" y="3126338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Сервис</a:t>
            </a:r>
          </a:p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(сайт)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797596" y="2776261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601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" grpId="0" animBg="1"/>
      <p:bldP spid="8" grpId="0" animBg="1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206"/>
            <a:ext cx="9144000" cy="17334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извлечения данных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базы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65760" y="2835962"/>
            <a:ext cx="11460480" cy="34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*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users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 =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$_POST[‘login’]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 =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$_POST[‘password’]</a:t>
            </a:r>
            <a:endParaRPr lang="ru-RU" sz="40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5022572" y="3679365"/>
            <a:ext cx="1673954" cy="1784856"/>
          </a:xfrm>
          <a:prstGeom prst="leftArrow">
            <a:avLst>
              <a:gd name="adj1" fmla="val 66335"/>
              <a:gd name="adj2" fmla="val 41292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647445" y="3893001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778" y="2952476"/>
            <a:ext cx="4286250" cy="31432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7620099" y="3656743"/>
            <a:ext cx="4219394" cy="7924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vasya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633160" y="4379331"/>
            <a:ext cx="4273189" cy="7924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Куб 22"/>
          <p:cNvSpPr/>
          <p:nvPr/>
        </p:nvSpPr>
        <p:spPr>
          <a:xfrm>
            <a:off x="1314777" y="2719693"/>
            <a:ext cx="3714516" cy="3714516"/>
          </a:xfrm>
          <a:prstGeom prst="cube">
            <a:avLst>
              <a:gd name="adj" fmla="val 7379"/>
            </a:avLst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245689" y="3988645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02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14" grpId="0"/>
      <p:bldP spid="14" grpId="1"/>
      <p:bldP spid="21" grpId="0"/>
      <p:bldP spid="21" grpId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206"/>
            <a:ext cx="9144000" cy="17334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подстановки получается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65760" y="2835962"/>
            <a:ext cx="11460480" cy="34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*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users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 =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vasya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 =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passwd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158762"/>
              </p:ext>
            </p:extLst>
          </p:nvPr>
        </p:nvGraphicFramePr>
        <p:xfrm>
          <a:off x="365760" y="2835962"/>
          <a:ext cx="11460480" cy="3411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2096"/>
                <a:gridCol w="2292096"/>
                <a:gridCol w="2292096"/>
                <a:gridCol w="2292096"/>
                <a:gridCol w="2292096"/>
              </a:tblGrid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login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password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err="1" smtClean="0"/>
                        <a:t>admin_rules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err="1" smtClean="0"/>
                        <a:t>e_mail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157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err="1" smtClean="0"/>
                        <a:t>vasya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err="1" smtClean="0"/>
                        <a:t>passwd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vasya@mail.ru</a:t>
                      </a:r>
                      <a:endParaRPr lang="ru-RU" b="1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8546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8940"/>
            <a:ext cx="9144000" cy="101465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что если…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2313" y="2834356"/>
            <a:ext cx="11460480" cy="34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*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users</a:t>
            </a:r>
          </a:p>
          <a:p>
            <a:pPr algn="l"/>
            <a:endParaRPr lang="en-US" sz="4000" dirty="0" smtClean="0">
              <a:latin typeface="Gadugi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sz="4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 =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‘admin’</a:t>
            </a:r>
            <a:r>
              <a:rPr lang="en-US" sz="4000" dirty="0" smtClean="0">
                <a:solidFill>
                  <a:schemeClr val="accent3"/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AND password = ‘</a:t>
            </a:r>
            <a:r>
              <a:rPr lang="en-US" sz="4000" dirty="0" err="1" smtClean="0">
                <a:solidFill>
                  <a:schemeClr val="accent3"/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passwd</a:t>
            </a:r>
            <a:r>
              <a:rPr lang="en-US" sz="4000" dirty="0" smtClean="0">
                <a:solidFill>
                  <a:schemeClr val="accent3"/>
                </a:solidFill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5022572" y="3679365"/>
            <a:ext cx="1673954" cy="1784856"/>
          </a:xfrm>
          <a:prstGeom prst="leftArrow">
            <a:avLst>
              <a:gd name="adj1" fmla="val 66335"/>
              <a:gd name="adj2" fmla="val 41292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647445" y="3893001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778" y="2952476"/>
            <a:ext cx="4286250" cy="31432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7620098" y="3670190"/>
            <a:ext cx="4192695" cy="7924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b="1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dmin’/*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633160" y="4379331"/>
            <a:ext cx="4192885" cy="7924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Gadugi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Куб 22"/>
          <p:cNvSpPr/>
          <p:nvPr/>
        </p:nvSpPr>
        <p:spPr>
          <a:xfrm>
            <a:off x="1314777" y="2719693"/>
            <a:ext cx="3714516" cy="3714516"/>
          </a:xfrm>
          <a:prstGeom prst="cube">
            <a:avLst>
              <a:gd name="adj" fmla="val 7379"/>
            </a:avLst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245689" y="3988645"/>
            <a:ext cx="1845972" cy="10709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Сайт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6147328"/>
              </p:ext>
            </p:extLst>
          </p:nvPr>
        </p:nvGraphicFramePr>
        <p:xfrm>
          <a:off x="365760" y="2835962"/>
          <a:ext cx="11460480" cy="3411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2096"/>
                <a:gridCol w="2292096"/>
                <a:gridCol w="2292096"/>
                <a:gridCol w="2292096"/>
                <a:gridCol w="2292096"/>
              </a:tblGrid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login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password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err="1" smtClean="0"/>
                        <a:t>admin_rules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err="1" smtClean="0"/>
                        <a:t>e_mail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admin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ceg2thgf5hjkm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smtClean="0"/>
                        <a:t>admin@site.ru</a:t>
                      </a:r>
                      <a:endParaRPr lang="ru-RU" b="1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568550"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774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14" grpId="0"/>
      <p:bldP spid="14" grpId="1"/>
      <p:bldP spid="21" grpId="0"/>
      <p:bldP spid="21" grpId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68940"/>
            <a:ext cx="9144000" cy="101465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sqlmap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1262" y="2301972"/>
            <a:ext cx="6121758" cy="388982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MySQL</a:t>
            </a: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Oracle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PostgreSQL</a:t>
            </a: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Microsoft SQL 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SQLite</a:t>
            </a:r>
            <a:endParaRPr lang="en-US" sz="3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600" dirty="0" smtClean="0"/>
              <a:t>и другие</a:t>
            </a:r>
            <a:endParaRPr lang="ru-RU" sz="3600" dirty="0"/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04504" y="1344026"/>
            <a:ext cx="11993418" cy="256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Автоматизированный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поиск и эксплуатация </a:t>
            </a: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ru-RU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уязвимостей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6638576" y="2336805"/>
            <a:ext cx="6121758" cy="388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smtClean="0"/>
              <a:t>POST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smtClean="0"/>
              <a:t>User-Agent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3600" dirty="0" smtClean="0"/>
              <a:t>и</a:t>
            </a:r>
            <a:r>
              <a:rPr lang="ru-RU" sz="3600" dirty="0" smtClean="0"/>
              <a:t> т. </a:t>
            </a:r>
            <a:r>
              <a:rPr lang="ru-RU" sz="3600" dirty="0" smtClean="0"/>
              <a:t>п</a:t>
            </a:r>
            <a:r>
              <a:rPr lang="ru-RU" sz="3600" dirty="0" smtClean="0"/>
              <a:t>.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1181891" y="3275466"/>
            <a:ext cx="9596718" cy="165428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sqlmap.py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–u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test.com</a:t>
            </a:r>
            <a:r>
              <a:rPr kumimoji="0" lang="pl-P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/index.php?id=17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729552" y="5336275"/>
            <a:ext cx="1214650" cy="1214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264323" y="1999398"/>
            <a:ext cx="4558351" cy="4558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988860" y="566382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ВЫ</a:t>
            </a:r>
            <a:endParaRPr lang="ru-RU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81245" y="3837290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sqlmap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xmlns="" val="119774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uiExpand="1" build="p"/>
      <p:bldP spid="18" grpId="0"/>
      <p:bldP spid="18" grpId="1"/>
      <p:bldP spid="19" grpId="0" animBg="1"/>
      <p:bldP spid="19" grpId="1" animBg="1"/>
      <p:bldP spid="25" grpId="0" animBg="1"/>
      <p:bldP spid="26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191</Words>
  <Application>Microsoft Office PowerPoint</Application>
  <PresentationFormat>Произвольный</PresentationFormat>
  <Paragraphs>116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SQL injection</vt:lpstr>
      <vt:lpstr>Слайд 2</vt:lpstr>
      <vt:lpstr>Пример извлечения данных из базы</vt:lpstr>
      <vt:lpstr>После подстановки получается</vt:lpstr>
      <vt:lpstr>А что если…</vt:lpstr>
      <vt:lpstr>sqlmap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Георгий Алексеев</dc:creator>
  <cp:lastModifiedBy>Георгий</cp:lastModifiedBy>
  <cp:revision>20</cp:revision>
  <dcterms:created xsi:type="dcterms:W3CDTF">2013-10-19T15:49:38Z</dcterms:created>
  <dcterms:modified xsi:type="dcterms:W3CDTF">2013-10-22T01:29:21Z</dcterms:modified>
</cp:coreProperties>
</file>