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4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4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96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21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1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2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1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8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87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5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730-2A67-4566-9AC4-F2A39208B36B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02C4-58E7-4216-843E-D3ED47C38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96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7866" y="4349589"/>
            <a:ext cx="8144134" cy="1117687"/>
          </a:xfrm>
        </p:spPr>
        <p:txBody>
          <a:bodyPr/>
          <a:lstStyle/>
          <a:p>
            <a:pPr algn="ctr"/>
            <a:r>
              <a:rPr lang="ru-RU" dirty="0" smtClean="0"/>
              <a:t>Выполнили работу:</a:t>
            </a:r>
          </a:p>
          <a:p>
            <a:r>
              <a:rPr lang="ru-RU" dirty="0" smtClean="0"/>
              <a:t>Сергеев Александр, </a:t>
            </a:r>
            <a:r>
              <a:rPr lang="ru-RU" dirty="0" err="1" smtClean="0"/>
              <a:t>Шаройко</a:t>
            </a:r>
            <a:r>
              <a:rPr lang="ru-RU" dirty="0" smtClean="0"/>
              <a:t> Илья, Приходько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</a:t>
            </a:r>
            <a:r>
              <a:rPr lang="ru-RU" dirty="0" smtClean="0"/>
              <a:t>приложени</a:t>
            </a:r>
            <a:r>
              <a:rPr lang="ru-RU" dirty="0"/>
              <a:t>е</a:t>
            </a:r>
            <a:r>
              <a:rPr lang="ru-RU" dirty="0" smtClean="0"/>
              <a:t> позволяющее </a:t>
            </a:r>
            <a:r>
              <a:rPr lang="ru-RU" dirty="0" smtClean="0"/>
              <a:t>пользователю поиграть в уникальную, интереснейшую игру сапёр.</a:t>
            </a:r>
          </a:p>
          <a:p>
            <a:r>
              <a:rPr lang="ru-RU" dirty="0" smtClean="0"/>
              <a:t>Изучить </a:t>
            </a:r>
            <a:r>
              <a:rPr lang="en-US" dirty="0" err="1" smtClean="0"/>
              <a:t>Tkinter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Создать </a:t>
            </a:r>
            <a:r>
              <a:rPr lang="ru-RU" dirty="0" smtClean="0"/>
              <a:t>Приложение</a:t>
            </a:r>
            <a:r>
              <a:rPr lang="ru-RU" dirty="0" smtClean="0"/>
              <a:t> </a:t>
            </a:r>
            <a:r>
              <a:rPr lang="ru-RU" dirty="0" smtClean="0"/>
              <a:t>с использованием </a:t>
            </a:r>
            <a:r>
              <a:rPr lang="ru-RU" dirty="0" smtClean="0"/>
              <a:t>данного модуля.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Реализовано </a:t>
            </a:r>
            <a:r>
              <a:rPr lang="ru-RU" dirty="0" smtClean="0"/>
              <a:t>на языке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Приложение </a:t>
            </a:r>
            <a:r>
              <a:rPr lang="ru-RU" dirty="0" smtClean="0"/>
              <a:t>должно быть структурировано. </a:t>
            </a:r>
          </a:p>
          <a:p>
            <a:r>
              <a:rPr lang="ru-RU" dirty="0" smtClean="0"/>
              <a:t>Приложение должно </a:t>
            </a:r>
            <a:r>
              <a:rPr lang="ru-RU" dirty="0" smtClean="0"/>
              <a:t>доставлять вам эстетическое удовольствие от увиденной игры и от разработчиков кода, ведь они немало таблеток от головы выпили прежде чем его написать.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0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приемки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990923"/>
            <a:ext cx="9613861" cy="3599316"/>
          </a:xfrm>
        </p:spPr>
        <p:txBody>
          <a:bodyPr/>
          <a:lstStyle/>
          <a:p>
            <a:r>
              <a:rPr lang="ru-RU" dirty="0" smtClean="0"/>
              <a:t>Запуск: </a:t>
            </a:r>
            <a:r>
              <a:rPr lang="ru-RU" dirty="0" smtClean="0"/>
              <a:t>приложение</a:t>
            </a:r>
            <a:r>
              <a:rPr lang="ru-RU" dirty="0" smtClean="0"/>
              <a:t> </a:t>
            </a:r>
            <a:r>
              <a:rPr lang="ru-RU" dirty="0" smtClean="0"/>
              <a:t>запускается, отвечает </a:t>
            </a:r>
            <a:r>
              <a:rPr lang="ru-RU" dirty="0" smtClean="0"/>
              <a:t>нажатие на кнопки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Интерфейс: соответствие требованиям:</a:t>
            </a:r>
          </a:p>
          <a:p>
            <a:r>
              <a:rPr lang="ru-RU" dirty="0" smtClean="0"/>
              <a:t>Функционал: выбор </a:t>
            </a:r>
            <a:r>
              <a:rPr lang="ru-RU" dirty="0" smtClean="0"/>
              <a:t>кнопок, которые могут быть: пустыми, бомбами и числами с обозначениями сколько поблизости бомб.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2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</a:t>
            </a:r>
            <a:r>
              <a:rPr lang="ru-RU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8" y="2116099"/>
            <a:ext cx="10181725" cy="43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Приложение </a:t>
            </a:r>
            <a:r>
              <a:rPr lang="ru-RU" dirty="0"/>
              <a:t>"Сапер" успешно </a:t>
            </a:r>
            <a:r>
              <a:rPr lang="ru-RU" dirty="0" smtClean="0"/>
              <a:t>реализовано </a:t>
            </a:r>
            <a:r>
              <a:rPr lang="ru-RU" dirty="0"/>
              <a:t>и предоставляет пользователям удобный и увлекательный способ игры в "Сапера</a:t>
            </a:r>
            <a:r>
              <a:rPr lang="ru-RU" dirty="0" smtClean="0"/>
              <a:t>". </a:t>
            </a:r>
            <a:r>
              <a:rPr lang="ru-RU" dirty="0"/>
              <a:t>Бот обладает следующими ключевыми особенностями: </a:t>
            </a:r>
          </a:p>
          <a:p>
            <a:r>
              <a:rPr lang="ru-RU" dirty="0" smtClean="0"/>
              <a:t>Простота </a:t>
            </a:r>
            <a:r>
              <a:rPr lang="ru-RU" dirty="0"/>
              <a:t>использования – интуитивно понятные </a:t>
            </a:r>
            <a:r>
              <a:rPr lang="ru-RU" dirty="0" smtClean="0"/>
              <a:t>кнопки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Визуальное </a:t>
            </a:r>
            <a:r>
              <a:rPr lang="ru-RU" dirty="0"/>
              <a:t>оформление – удобное отображение игрового поля с </a:t>
            </a:r>
            <a:r>
              <a:rPr lang="ru-RU" dirty="0" smtClean="0"/>
              <a:t>помощью символов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Интерактивность </a:t>
            </a:r>
            <a:r>
              <a:rPr lang="ru-RU" dirty="0"/>
              <a:t>– мгновенная реакция на действия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5174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4" name="AutoShape 2" descr="blob:https://web.telegram.org/9615ab1b-79c4-4144-a2b7-ef8c0e97bc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blob:https://web.telegram.org/e3a72309-2c2e-40c9-b28a-933b19d9b289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9" name="AutoShape 10" descr="blob:https://web.telegram.org/e3a72309-2c2e-40c9-b28a-933b19d9b28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4" name="Picture 1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715"/>
            <a:ext cx="12192000" cy="489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112</TotalTime>
  <Words>169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Приложение</vt:lpstr>
      <vt:lpstr>Цели и задачи</vt:lpstr>
      <vt:lpstr>Создание приложения</vt:lpstr>
      <vt:lpstr>Критерии приемки</vt:lpstr>
      <vt:lpstr>Схема приложения</vt:lpstr>
      <vt:lpstr>Вывод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бот(Сапёр) BalbesBot</dc:title>
  <dc:creator>user</dc:creator>
  <cp:lastModifiedBy>user</cp:lastModifiedBy>
  <cp:revision>13</cp:revision>
  <dcterms:created xsi:type="dcterms:W3CDTF">2025-06-13T07:33:22Z</dcterms:created>
  <dcterms:modified xsi:type="dcterms:W3CDTF">2025-06-13T11:20:40Z</dcterms:modified>
</cp:coreProperties>
</file>