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2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64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6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26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9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0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0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3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4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9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0ABF-21C4-4687-A44A-3A95579B28D3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F5E3F-CBD2-4ABA-8F45-2DF49E0A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Интерактивный учебник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84" y="4082102"/>
            <a:ext cx="1990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выполняемых функций </a:t>
            </a:r>
            <a:r>
              <a:rPr lang="ru-RU" dirty="0" smtClean="0"/>
              <a:t>(4)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4222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Система создания тестов. </a:t>
            </a:r>
          </a:p>
          <a:p>
            <a:pPr lvl="0"/>
            <a:r>
              <a:rPr lang="ru-RU" dirty="0"/>
              <a:t>Отображение страниц учебника. При нажатии на главу должна открываться страница учебника.</a:t>
            </a:r>
          </a:p>
          <a:p>
            <a:pPr lvl="0"/>
            <a:r>
              <a:rPr lang="ru-RU" dirty="0"/>
              <a:t>Заполнение страницы. Должен быть разработан редактор способный работать как с текстом, так и с медиа файлами, с помощью которого будет происходить наполнение образовательным контентом.</a:t>
            </a:r>
          </a:p>
          <a:p>
            <a:pPr lvl="0"/>
            <a:r>
              <a:rPr lang="ru-RU" dirty="0"/>
              <a:t>Система приоритетов доступа. Должна быть разработана система доступа к учебникам позволяющая преподавателям разделять нагрузку заполнения между другими преподавателями (возможность пригласить другого преподавателя для работы над учебником в соавторстве).</a:t>
            </a:r>
          </a:p>
          <a:p>
            <a:pPr lvl="0"/>
            <a:r>
              <a:rPr lang="ru-RU" dirty="0"/>
              <a:t>Загрузка данных. Новые данные учебника должны загружаться на сервер и в постоянном режиме на нем храниться.</a:t>
            </a:r>
          </a:p>
          <a:p>
            <a:pPr lvl="0"/>
            <a:r>
              <a:rPr lang="ru-RU" dirty="0"/>
              <a:t>Скачивание данных. Данные для учебника должны скачиваться с сервера, а при отсутствии Интернет-соединения отображать сохраненную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3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учебника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277" y="1696565"/>
            <a:ext cx="2871084" cy="3880773"/>
          </a:xfrm>
        </p:spPr>
        <p:txBody>
          <a:bodyPr/>
          <a:lstStyle/>
          <a:p>
            <a:pPr algn="just"/>
            <a:r>
              <a:rPr lang="ru-RU" dirty="0" smtClean="0"/>
              <a:t>Каждая книга будет имеет свою пояснительную карточку из которой можно узнать всю информация о учебном материале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56" y="1536115"/>
            <a:ext cx="3953728" cy="41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учебного материала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02" r="1120" b="2122"/>
          <a:stretch/>
        </p:blipFill>
        <p:spPr>
          <a:xfrm>
            <a:off x="586853" y="1610434"/>
            <a:ext cx="8011236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материала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2775550" cy="3880773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Для редактирования и наполнения  учебного материала планируется разработать специальный редактор, который позволяет работать как с текстом, так и медиа файлами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1706"/>
          <a:stretch/>
        </p:blipFill>
        <p:spPr>
          <a:xfrm>
            <a:off x="3885316" y="2209421"/>
            <a:ext cx="5640822" cy="31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4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87" y="3148083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0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учебник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>
              <a:buFont typeface="Wingdings" panose="05000000000000000000" pitchFamily="2" charset="2"/>
              <a:buChar char="ü"/>
            </a:pPr>
            <a:r>
              <a:rPr lang="ru-RU" b="1" dirty="0" smtClean="0"/>
              <a:t>Это</a:t>
            </a:r>
            <a:r>
              <a:rPr lang="ru-RU" dirty="0"/>
              <a:t> автоматизированная обучающая система, включающая в себя </a:t>
            </a:r>
            <a:r>
              <a:rPr lang="ru-RU" dirty="0" smtClean="0"/>
              <a:t>мультимедийные, методические </a:t>
            </a:r>
            <a:r>
              <a:rPr lang="ru-RU" dirty="0"/>
              <a:t>и информационно–справочные материалы по </a:t>
            </a:r>
            <a:r>
              <a:rPr lang="ru-RU" dirty="0" smtClean="0"/>
              <a:t>различным учебным дисциплинам.</a:t>
            </a:r>
          </a:p>
          <a:p>
            <a:pPr indent="450000" algn="just">
              <a:buFont typeface="Wingdings" panose="05000000000000000000" pitchFamily="2" charset="2"/>
              <a:buChar char="ü"/>
            </a:pPr>
            <a:r>
              <a:rPr lang="ru-RU" dirty="0" smtClean="0"/>
              <a:t> А </a:t>
            </a:r>
            <a:r>
              <a:rPr lang="ru-RU" dirty="0"/>
              <a:t>также программное обеспечение, которое позволяет комплексно использовать их для самостоятельного получения и контроля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54161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8810767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Разрабатывается как интерактивный учебник, чтобы сочетать в себе образ обычной книги и все плюсы передовых медиа технологий </a:t>
            </a:r>
          </a:p>
          <a:p>
            <a:pPr algn="just"/>
            <a:r>
              <a:rPr lang="ru-RU" dirty="0" smtClean="0"/>
              <a:t>Можно сказать, что это планируется как книга в которой будет почти все, начиная от </a:t>
            </a:r>
            <a:r>
              <a:rPr lang="en-US" dirty="0" smtClean="0"/>
              <a:t>gif </a:t>
            </a:r>
            <a:r>
              <a:rPr lang="ru-RU" dirty="0" smtClean="0"/>
              <a:t>анимации, видео и заканчивая системой общения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5" y="3432127"/>
            <a:ext cx="6045672" cy="3180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8" y="615570"/>
            <a:ext cx="3088019" cy="7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266" y="259307"/>
            <a:ext cx="8596668" cy="1320800"/>
          </a:xfrm>
        </p:spPr>
        <p:txBody>
          <a:bodyPr/>
          <a:lstStyle/>
          <a:p>
            <a:r>
              <a:rPr lang="ru-RU" dirty="0"/>
              <a:t>М</a:t>
            </a:r>
            <a:r>
              <a:rPr lang="ru-RU" dirty="0" smtClean="0"/>
              <a:t>ы хотим предложить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689" b="3828"/>
          <a:stretch/>
        </p:blipFill>
        <p:spPr>
          <a:xfrm>
            <a:off x="439003" y="1034142"/>
            <a:ext cx="7940722" cy="52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6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эффективности работы учителей и учеников с учебным </a:t>
            </a:r>
            <a:r>
              <a:rPr lang="ru-RU" dirty="0" smtClean="0"/>
              <a:t>материалом</a:t>
            </a:r>
          </a:p>
          <a:p>
            <a:r>
              <a:rPr lang="ru-RU" dirty="0"/>
              <a:t>Повышение скорости и качества </a:t>
            </a:r>
            <a:r>
              <a:rPr lang="ru-RU" dirty="0" smtClean="0"/>
              <a:t>обучения</a:t>
            </a:r>
          </a:p>
          <a:p>
            <a:r>
              <a:rPr lang="ru-RU" dirty="0" smtClean="0"/>
              <a:t>Создание книг с недостающим в них медиа материалом</a:t>
            </a:r>
            <a:endParaRPr lang="ru-RU" dirty="0"/>
          </a:p>
          <a:p>
            <a:r>
              <a:rPr lang="ru-RU" dirty="0" smtClean="0"/>
              <a:t>Улучшение усвоения прочитанного материала за счет системы тестирования</a:t>
            </a:r>
          </a:p>
          <a:p>
            <a:r>
              <a:rPr lang="ru-RU" dirty="0"/>
              <a:t>Создание новой и практичной системы обучения доступной каждому без временных и территориальных ограничений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будет доступен учебник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413281" cy="3880773"/>
          </a:xfrm>
        </p:spPr>
        <p:txBody>
          <a:bodyPr/>
          <a:lstStyle/>
          <a:p>
            <a:pPr algn="just"/>
            <a:r>
              <a:rPr lang="ru-RU" dirty="0" smtClean="0"/>
              <a:t>Учебник будет доступен абсолютно каждому желающему, но в большей степени учебный материал планируется на студентов вузов или школьников</a:t>
            </a:r>
          </a:p>
          <a:p>
            <a:pPr algn="just"/>
            <a:r>
              <a:rPr lang="ru-RU" dirty="0" smtClean="0"/>
              <a:t>Для пользования учебником будет достаточно зарегистрироваться в системе.</a:t>
            </a:r>
          </a:p>
          <a:p>
            <a:pPr algn="just"/>
            <a:r>
              <a:rPr lang="ru-RU" dirty="0" smtClean="0"/>
              <a:t>И после успешной авторизации каждый сможет выбирать и смотреть понравившиеся книги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6012" b="3572"/>
          <a:stretch/>
        </p:blipFill>
        <p:spPr>
          <a:xfrm>
            <a:off x="5919503" y="2006220"/>
            <a:ext cx="2884782" cy="38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9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выполняемых функций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7845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Регистрация. В программа должна быть реализована регистрация для учителей, которые имеют возможность редактировать учебник и вносить новую информацию, а также создавать новые учебники, и для учеников, которые не имеют возможность вносить изменения в учебник.</a:t>
            </a:r>
          </a:p>
          <a:p>
            <a:pPr lvl="0"/>
            <a:r>
              <a:rPr lang="ru-RU" dirty="0"/>
              <a:t>Аутентификация зарегистрированных пользователей. В программе должно быть реализовано меню ввода данных зарегистрированных пользователей с проверкой подлинности. </a:t>
            </a:r>
          </a:p>
          <a:p>
            <a:pPr lvl="0"/>
            <a:r>
              <a:rPr lang="ru-RU" dirty="0"/>
              <a:t>Личный кабинет. Для зарегистрированных пользователей должен быть реализован личный кабинет с меню избранных материалов. В данном меню должны отображаться главы, параграфы, определения и примеры, добавленные пользователем в избранное.</a:t>
            </a:r>
          </a:p>
          <a:p>
            <a:r>
              <a:rPr lang="ru-RU" dirty="0"/>
              <a:t>Добавление или приобретение учебных материалов студентами. Должны быть реализованы функции добавления (в случае если ученику предоставляется учебник бесплатно) или приобретения учебника в личный кабинет ученика для дальнейшего личного пользования.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6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выполняемых функций </a:t>
            </a:r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46685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ru-RU" sz="1700" dirty="0"/>
              <a:t>Добавление материалов в избранное. Должен быть реализован элемент, при нажатии на который выбранная глава учебника, параграф, определение или пример добавлялась бы в избранное, для последующего быстрого доступа к ним из личного кабинета.</a:t>
            </a:r>
          </a:p>
          <a:p>
            <a:pPr lvl="0"/>
            <a:r>
              <a:rPr lang="ru-RU" sz="1700" dirty="0"/>
              <a:t>Отображение прогресса и временного плана прохождения материала. Включающего в себя прогресс прочтения всего учебника и прохождения тестов.</a:t>
            </a:r>
          </a:p>
          <a:p>
            <a:pPr lvl="0"/>
            <a:r>
              <a:rPr lang="ru-RU" sz="1700" dirty="0"/>
              <a:t>Отображение меню учебников. При нажатии на название учебника должна открываться интерактивная страница данного учебника с подробным оглавлением для первого ознакомления.</a:t>
            </a:r>
          </a:p>
          <a:p>
            <a:pPr lvl="0"/>
            <a:r>
              <a:rPr lang="ru-RU" sz="1700" dirty="0"/>
              <a:t>Система оценивания учебного материала. Должна быть реализована функция голосования учениками за более понравившиеся учебные материалы для их продвижения в списке наиболее читаемых.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318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выполняемых функций </a:t>
            </a:r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9145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ru-RU" sz="1700" dirty="0"/>
              <a:t>Система отзывов. Должны быть реализованы интерфейсы, позволяющие оставлять отзыв (в случае спама отзывы должны быть удалены).</a:t>
            </a:r>
          </a:p>
          <a:p>
            <a:pPr lvl="0"/>
            <a:r>
              <a:rPr lang="ru-RU" sz="1700" dirty="0"/>
              <a:t>Система общения я с преподавателем. Должны быть реализована система, позволяющая написать письмо преподавателю для общения или уточнения непонятных моментов.</a:t>
            </a:r>
          </a:p>
          <a:p>
            <a:pPr lvl="0"/>
            <a:r>
              <a:rPr lang="ru-RU" sz="1700" dirty="0"/>
              <a:t>Создание нового учебника. Программа должна предоставлять функционал для создания учебника – интерактивной страницы с блоками: главами, под главами, параграфами, определениями, примерами. Страницы учебника должны поддерживать медиа материалы: картинки, видео и аудиофайлы.</a:t>
            </a:r>
          </a:p>
          <a:p>
            <a:pPr lvl="0"/>
            <a:r>
              <a:rPr lang="ru-RU" sz="1700" dirty="0"/>
              <a:t>Отображение оглавления учебника и страниц учебника. При открытии учебника должен выводиться двухуровневый список с главами и под главами. При нажатии на главу должна открываться страница учебника.</a:t>
            </a:r>
          </a:p>
          <a:p>
            <a:pPr lvl="0"/>
            <a:r>
              <a:rPr lang="ru-RU" sz="1700" dirty="0"/>
              <a:t>Создание новых глав учебника. Данный учебник должен содержать систему конструирования и добавления глав. Это отдельные формы по итогу заполнения которых в учебнике добавляются пустые главы с возможностью дальнейшего редактирования.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9470556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698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Интерактивный учебник</vt:lpstr>
      <vt:lpstr>Интерактивный учебник</vt:lpstr>
      <vt:lpstr>Презентация PowerPoint</vt:lpstr>
      <vt:lpstr>Мы хотим предложить</vt:lpstr>
      <vt:lpstr>Основания для разработки</vt:lpstr>
      <vt:lpstr>Для кого будет доступен учебник?</vt:lpstr>
      <vt:lpstr>Состав выполняемых функций (1)</vt:lpstr>
      <vt:lpstr>Состав выполняемых функций (2)</vt:lpstr>
      <vt:lpstr>Состав выполняемых функций (3)</vt:lpstr>
      <vt:lpstr>Состав выполняемых функций (4)</vt:lpstr>
      <vt:lpstr>Выбор учебника</vt:lpstr>
      <vt:lpstr>Отображение учебного материала</vt:lpstr>
      <vt:lpstr>Редактирование материала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Интерактивный учебник</dc:title>
  <dc:creator>Георгий</dc:creator>
  <cp:lastModifiedBy>Георгий</cp:lastModifiedBy>
  <cp:revision>9</cp:revision>
  <dcterms:created xsi:type="dcterms:W3CDTF">2020-04-21T17:07:48Z</dcterms:created>
  <dcterms:modified xsi:type="dcterms:W3CDTF">2020-04-21T18:33:43Z</dcterms:modified>
</cp:coreProperties>
</file>