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montions,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Higgs Twitter Dataset</a:t>
            </a:r>
            <a:br>
              <a:rPr lang="en-GB" b="1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40031" y="533202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musings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Basic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365250"/>
            <a:ext cx="51816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28" y="365125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78" y="4078287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278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Basic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1</cp:revision>
  <dcterms:created xsi:type="dcterms:W3CDTF">2021-10-26T08:05:36Z</dcterms:created>
  <dcterms:modified xsi:type="dcterms:W3CDTF">2021-10-26T14:08:27Z</dcterms:modified>
</cp:coreProperties>
</file>