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ight Arrow 1"/>
          <p:cNvSpPr/>
          <p:nvPr/>
        </p:nvSpPr>
        <p:spPr>
          <a:xfrm>
            <a:off x="1756942" y="4699000"/>
            <a:ext cx="5863057" cy="762000"/>
          </a:xfrm>
          <a:prstGeom prst="rightArrow">
            <a:avLst/>
          </a:prstGeom>
          <a:solidFill>
            <a:srgbClr val="2842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0" y="3810000"/>
            <a:ext cx="2540000" cy="254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2000" b="1">
                <a:solidFill>
                  <a:srgbClr val="752128"/>
                </a:solidFill>
                <a:latin typeface="Meiryo"/>
              </a:defRPr>
            </a:pPr>
            <a:r>
              <a:t>Problem</a:t>
            </a:r>
          </a:p>
        </p:txBody>
      </p:sp>
      <p:sp>
        <p:nvSpPr>
          <p:cNvPr id="4" name="Right Arrow 3"/>
          <p:cNvSpPr/>
          <p:nvPr/>
        </p:nvSpPr>
        <p:spPr>
          <a:xfrm rot="3600000">
            <a:off x="2548143" y="2622611"/>
            <a:ext cx="4942143" cy="152400"/>
          </a:xfrm>
          <a:prstGeom prst="rightArrow">
            <a:avLst/>
          </a:prstGeom>
          <a:solidFill>
            <a:srgbClr val="2842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910428" y="-203200"/>
            <a:ext cx="3746500" cy="76200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defRPr sz="2000" b="0">
                <a:solidFill>
                  <a:srgbClr val="2842A0"/>
                </a:solidFill>
                <a:latin typeface="Meiryo"/>
              </a:defRPr>
            </a:pPr>
            <a:r>
              <a:t>Human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1830265" y="4241800"/>
            <a:ext cx="4079794" cy="0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3026942" y="1447800"/>
            <a:ext cx="1613117" cy="2794000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2050236" y="3479800"/>
            <a:ext cx="2149882" cy="0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2050236" y="2717800"/>
            <a:ext cx="1709941" cy="0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1830265" y="1955800"/>
            <a:ext cx="1489971" cy="0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1756942" y="1447800"/>
            <a:ext cx="293294" cy="508000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0265" y="4305300"/>
            <a:ext cx="4079793" cy="762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>
              <a:defRPr sz="900" b="0">
                <a:solidFill>
                  <a:srgbClr val="000000"/>
                </a:solidFill>
                <a:latin typeface="Meiryo"/>
              </a:defRPr>
            </a:pPr>
            <a:r>
              <a:t>Human Cause1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3692" y="749300"/>
            <a:ext cx="1206500" cy="76200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defRPr sz="900" b="0">
                <a:solidFill>
                  <a:srgbClr val="000000"/>
                </a:solidFill>
                <a:latin typeface="Meiryo"/>
              </a:defRPr>
            </a:pPr>
            <a:r>
              <a:t>Human Cause2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0236" y="3543300"/>
            <a:ext cx="2149881" cy="762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>
              <a:defRPr sz="900" b="0">
                <a:solidFill>
                  <a:srgbClr val="000000"/>
                </a:solidFill>
                <a:latin typeface="Meiryo"/>
              </a:defRPr>
            </a:pPr>
            <a:r>
              <a:t>Human Cause3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0236" y="2781300"/>
            <a:ext cx="1709940" cy="762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>
              <a:defRPr sz="900" b="0">
                <a:solidFill>
                  <a:srgbClr val="000000"/>
                </a:solidFill>
                <a:latin typeface="Meiryo"/>
              </a:defRPr>
            </a:pPr>
            <a:r>
              <a:t>Human Cause4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30265" y="2019300"/>
            <a:ext cx="1489970" cy="762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>
              <a:defRPr sz="900" b="0">
                <a:solidFill>
                  <a:srgbClr val="000000"/>
                </a:solidFill>
                <a:latin typeface="Meiryo"/>
              </a:defRPr>
            </a:pPr>
            <a:r>
              <a:t>Human Cause5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3692" y="749300"/>
            <a:ext cx="1206500" cy="76200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defRPr sz="900" b="0">
                <a:solidFill>
                  <a:srgbClr val="000000"/>
                </a:solidFill>
                <a:latin typeface="Meiryo"/>
              </a:defRPr>
            </a:pPr>
            <a:r>
              <a:t>Human Cause6</a:t>
            </a:r>
          </a:p>
        </p:txBody>
      </p:sp>
      <p:sp>
        <p:nvSpPr>
          <p:cNvPr id="18" name="Right Arrow 17"/>
          <p:cNvSpPr/>
          <p:nvPr/>
        </p:nvSpPr>
        <p:spPr>
          <a:xfrm rot="18000000">
            <a:off x="3867964" y="6622989"/>
            <a:ext cx="3182380" cy="152400"/>
          </a:xfrm>
          <a:prstGeom prst="rightArrow">
            <a:avLst/>
          </a:prstGeom>
          <a:solidFill>
            <a:srgbClr val="2842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790309" y="8331200"/>
            <a:ext cx="3746500" cy="762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sz="2000" b="0">
                <a:solidFill>
                  <a:srgbClr val="2842A0"/>
                </a:solidFill>
                <a:latin typeface="Meiryo"/>
              </a:defRPr>
            </a:pPr>
            <a:r>
              <a:t>Environment</a:t>
            </a:r>
          </a:p>
        </p:txBody>
      </p:sp>
      <p:cxnSp>
        <p:nvCxnSpPr>
          <p:cNvPr id="20" name="Connector 19"/>
          <p:cNvCxnSpPr/>
          <p:nvPr/>
        </p:nvCxnSpPr>
        <p:spPr>
          <a:xfrm>
            <a:off x="2710147" y="5918200"/>
            <a:ext cx="3199912" cy="0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 flipV="1">
            <a:off x="3906824" y="5918200"/>
            <a:ext cx="733235" cy="1270000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2710147" y="6680200"/>
            <a:ext cx="1489971" cy="0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V="1">
            <a:off x="2636824" y="6680200"/>
            <a:ext cx="293294" cy="508000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0147" y="5156200"/>
            <a:ext cx="3199911" cy="76200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>
              <a:defRPr sz="900" b="0">
                <a:solidFill>
                  <a:srgbClr val="000000"/>
                </a:solidFill>
                <a:latin typeface="Meiryo"/>
              </a:defRPr>
            </a:pPr>
            <a:r>
              <a:t>Environment Cause1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3574" y="7315200"/>
            <a:ext cx="1206500" cy="762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sz="900" b="0">
                <a:solidFill>
                  <a:srgbClr val="000000"/>
                </a:solidFill>
                <a:latin typeface="Meiryo"/>
              </a:defRPr>
            </a:pPr>
            <a:r>
              <a:t>Environment Cause2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10147" y="5918200"/>
            <a:ext cx="1489970" cy="76200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>
              <a:defRPr sz="900" b="0">
                <a:solidFill>
                  <a:srgbClr val="000000"/>
                </a:solidFill>
                <a:latin typeface="Meiryo"/>
              </a:defRPr>
            </a:pPr>
            <a:r>
              <a:t>Environment Cause3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33574" y="7315200"/>
            <a:ext cx="1206500" cy="762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sz="900" b="0">
                <a:solidFill>
                  <a:srgbClr val="000000"/>
                </a:solidFill>
                <a:latin typeface="Meiryo"/>
              </a:defRPr>
            </a:pPr>
            <a:r>
              <a:t>Environment Cause4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