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5" r:id="rId6"/>
    <p:sldId id="286" r:id="rId7"/>
    <p:sldId id="261" r:id="rId8"/>
    <p:sldId id="264" r:id="rId9"/>
    <p:sldId id="266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3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5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20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77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59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11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49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796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4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40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7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8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3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9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5CFE-87F1-4E1E-AF91-8BE85BC91EF7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0F39-B17B-4688-8475-E81B1F4B98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86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WRANGLER</a:t>
            </a:r>
            <a:endParaRPr lang="pl-PL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8832" cy="2711152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Presentation</a:t>
            </a:r>
            <a:endParaRPr lang="pl-PL" dirty="0" smtClean="0">
              <a:solidFill>
                <a:schemeClr val="tx1"/>
              </a:solidFill>
            </a:endParaRPr>
          </a:p>
          <a:p>
            <a:pPr algn="r"/>
            <a:r>
              <a:rPr lang="pl-PL" b="1" dirty="0" err="1" smtClean="0">
                <a:solidFill>
                  <a:schemeClr val="tx1"/>
                </a:solidFill>
              </a:rPr>
              <a:t>Authors</a:t>
            </a:r>
            <a:r>
              <a:rPr lang="pl-PL" b="1" dirty="0" smtClean="0">
                <a:solidFill>
                  <a:schemeClr val="tx1"/>
                </a:solidFill>
              </a:rPr>
              <a:t>:</a:t>
            </a:r>
            <a:endParaRPr lang="pl-PL" b="1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pl-PL" dirty="0" smtClean="0">
                <a:solidFill>
                  <a:schemeClr val="tx1"/>
                </a:solidFill>
              </a:rPr>
              <a:t>Olszewska Małgorzata</a:t>
            </a:r>
          </a:p>
          <a:p>
            <a:pPr algn="r">
              <a:spcBef>
                <a:spcPts val="0"/>
              </a:spcBef>
            </a:pPr>
            <a:r>
              <a:rPr lang="pl-PL" dirty="0" smtClean="0">
                <a:solidFill>
                  <a:schemeClr val="tx1"/>
                </a:solidFill>
              </a:rPr>
              <a:t>Polnik Wojciech</a:t>
            </a:r>
          </a:p>
          <a:p>
            <a:pPr algn="r"/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1"/>
            <a:ext cx="2319700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Implementation</a:t>
            </a:r>
            <a:endParaRPr lang="pl-PL" b="1" dirty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6874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InstalLaTioN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Emacs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a .</a:t>
            </a:r>
            <a:r>
              <a:rPr lang="en-US" dirty="0" err="1"/>
              <a:t>erl</a:t>
            </a:r>
            <a:r>
              <a:rPr lang="en-US" dirty="0"/>
              <a:t> file. </a:t>
            </a:r>
          </a:p>
          <a:p>
            <a:r>
              <a:rPr lang="en-US" dirty="0"/>
              <a:t>Start/stop using   </a:t>
            </a:r>
            <a:r>
              <a:rPr lang="en-US" dirty="0" smtClean="0"/>
              <a:t>Ctrl-C</a:t>
            </a:r>
            <a:r>
              <a:rPr lang="en-US" dirty="0"/>
              <a:t>, </a:t>
            </a:r>
            <a:r>
              <a:rPr lang="en-US" dirty="0" smtClean="0"/>
              <a:t>Ctrl-</a:t>
            </a:r>
            <a:r>
              <a:rPr lang="pl-PL" dirty="0" smtClean="0"/>
              <a:t>R</a:t>
            </a:r>
            <a:endParaRPr lang="en-US" dirty="0"/>
          </a:p>
          <a:p>
            <a:r>
              <a:rPr lang="en-US" dirty="0"/>
              <a:t>To undo any refactoring type </a:t>
            </a:r>
            <a:r>
              <a:rPr lang="en-US" dirty="0" smtClean="0"/>
              <a:t>Ctrl-C</a:t>
            </a:r>
            <a:r>
              <a:rPr lang="en-US" dirty="0"/>
              <a:t>, Ctrl-</a:t>
            </a:r>
            <a:r>
              <a:rPr lang="en-US" dirty="0" smtClean="0"/>
              <a:t>_</a:t>
            </a:r>
            <a:endParaRPr lang="en-US" dirty="0"/>
          </a:p>
          <a:p>
            <a:r>
              <a:rPr lang="en-US" dirty="0"/>
              <a:t>To configure the search directories, select the </a:t>
            </a:r>
            <a:r>
              <a:rPr lang="en-US" i="1" dirty="0"/>
              <a:t>Customize Wrangler</a:t>
            </a:r>
            <a:r>
              <a:rPr lang="en-US" dirty="0"/>
              <a:t> menu option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Eclipse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Install... -&gt; Search for new features to </a:t>
            </a:r>
            <a:r>
              <a:rPr lang="en-US" dirty="0" smtClean="0"/>
              <a:t>install</a:t>
            </a:r>
            <a:endParaRPr lang="pl-PL" dirty="0" smtClean="0"/>
          </a:p>
          <a:p>
            <a:r>
              <a:rPr lang="pl-PL" dirty="0"/>
              <a:t>http://download.erlide.org/update</a:t>
            </a:r>
            <a:r>
              <a:rPr lang="pl-PL" dirty="0" smtClean="0"/>
              <a:t>/ </a:t>
            </a:r>
            <a:r>
              <a:rPr lang="pl-PL" dirty="0"/>
              <a:t>as </a:t>
            </a:r>
            <a:r>
              <a:rPr lang="pl-PL" dirty="0" smtClean="0"/>
              <a:t>URL</a:t>
            </a:r>
          </a:p>
          <a:p>
            <a:r>
              <a:rPr lang="pl-PL" dirty="0"/>
              <a:t>Erlang </a:t>
            </a:r>
            <a:r>
              <a:rPr lang="pl-PL" dirty="0" smtClean="0"/>
              <a:t>IDE + Wrangler </a:t>
            </a:r>
            <a:r>
              <a:rPr lang="pl-PL" dirty="0" err="1" smtClean="0"/>
              <a:t>add-on</a:t>
            </a:r>
            <a:endParaRPr lang="pl-PL" dirty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6944083" cy="5472608"/>
          </a:xfrm>
        </p:spPr>
      </p:pic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THE 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509607"/>
            <a:ext cx="74294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We </a:t>
            </a:r>
            <a:r>
              <a:rPr lang="pl-PL" dirty="0" err="1" smtClean="0"/>
              <a:t>appreciate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What’s</a:t>
            </a:r>
            <a:r>
              <a:rPr lang="pl-PL" b="1" dirty="0" smtClean="0"/>
              <a:t> </a:t>
            </a:r>
            <a:r>
              <a:rPr lang="pl-PL" b="1" dirty="0" err="1" smtClean="0"/>
              <a:t>that</a:t>
            </a:r>
            <a:r>
              <a:rPr lang="pl-PL" b="1" dirty="0" smtClean="0"/>
              <a:t>?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800" dirty="0" smtClean="0"/>
              <a:t>WRANGLER?</a:t>
            </a:r>
          </a:p>
          <a:p>
            <a:pPr marL="0" indent="0">
              <a:buNone/>
            </a:pPr>
            <a:r>
              <a:rPr lang="pl-PL" sz="4800" dirty="0" smtClean="0"/>
              <a:t>I </a:t>
            </a:r>
            <a:r>
              <a:rPr lang="pl-PL" sz="4800" dirty="0" err="1" smtClean="0"/>
              <a:t>know</a:t>
            </a:r>
            <a:r>
              <a:rPr lang="pl-PL" sz="4800" dirty="0" smtClean="0"/>
              <a:t> </a:t>
            </a:r>
            <a:r>
              <a:rPr lang="pl-PL" sz="4800" dirty="0" err="1" smtClean="0"/>
              <a:t>it</a:t>
            </a:r>
            <a:r>
              <a:rPr lang="pl-PL" sz="4800" dirty="0" smtClean="0"/>
              <a:t>!</a:t>
            </a:r>
            <a:endParaRPr lang="pl-PL" sz="4800" dirty="0"/>
          </a:p>
          <a:p>
            <a:pPr marL="0" indent="0" algn="ctr">
              <a:buNone/>
            </a:pPr>
            <a:endParaRPr lang="pl-PL" sz="4400" b="1" dirty="0" smtClean="0"/>
          </a:p>
          <a:p>
            <a:pPr marL="0" indent="0" algn="ctr">
              <a:buNone/>
            </a:pPr>
            <a:endParaRPr lang="pl-PL" sz="4400" dirty="0"/>
          </a:p>
        </p:txBody>
      </p:sp>
      <p:pic>
        <p:nvPicPr>
          <p:cNvPr id="8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4348393" cy="43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ReFActoring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59" y="1816477"/>
            <a:ext cx="4762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b="1" dirty="0" err="1" smtClean="0"/>
              <a:t>Refactoring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b="1" dirty="0" smtClean="0"/>
              <a:t>with </a:t>
            </a:r>
            <a:r>
              <a:rPr lang="pl-PL" b="1" dirty="0" err="1" smtClean="0"/>
              <a:t>wrangler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Renaming</a:t>
            </a:r>
            <a:endParaRPr lang="pl-PL" dirty="0" smtClean="0"/>
          </a:p>
          <a:p>
            <a:r>
              <a:rPr lang="pl-PL" dirty="0" err="1"/>
              <a:t>F</a:t>
            </a:r>
            <a:r>
              <a:rPr lang="pl-PL" dirty="0" err="1" smtClean="0"/>
              <a:t>unction</a:t>
            </a:r>
            <a:r>
              <a:rPr lang="pl-PL" dirty="0" smtClean="0"/>
              <a:t> </a:t>
            </a:r>
            <a:r>
              <a:rPr lang="pl-PL" dirty="0" err="1" smtClean="0"/>
              <a:t>extraction</a:t>
            </a:r>
            <a:endParaRPr lang="pl-PL" dirty="0" smtClean="0"/>
          </a:p>
          <a:p>
            <a:r>
              <a:rPr lang="pl-PL" dirty="0" smtClean="0"/>
              <a:t>Macro </a:t>
            </a:r>
            <a:r>
              <a:rPr lang="pl-PL" dirty="0" err="1" smtClean="0"/>
              <a:t>managing</a:t>
            </a:r>
            <a:endParaRPr lang="pl-PL" dirty="0" smtClean="0"/>
          </a:p>
          <a:p>
            <a:r>
              <a:rPr lang="pl-PL" dirty="0" err="1"/>
              <a:t>I</a:t>
            </a:r>
            <a:r>
              <a:rPr lang="pl-PL" dirty="0" err="1" smtClean="0"/>
              <a:t>nlining</a:t>
            </a:r>
            <a:r>
              <a:rPr lang="pl-PL" dirty="0" smtClean="0"/>
              <a:t> </a:t>
            </a:r>
            <a:r>
              <a:rPr lang="pl-PL" dirty="0" err="1"/>
              <a:t>or</a:t>
            </a:r>
            <a:r>
              <a:rPr lang="pl-PL" dirty="0"/>
              <a:t> ‘</a:t>
            </a:r>
            <a:r>
              <a:rPr lang="pl-PL" dirty="0" err="1" smtClean="0"/>
              <a:t>un</a:t>
            </a:r>
            <a:r>
              <a:rPr lang="pl-PL" dirty="0" smtClean="0"/>
              <a:t>/</a:t>
            </a:r>
            <a:r>
              <a:rPr lang="pl-PL" dirty="0" err="1" smtClean="0"/>
              <a:t>folding</a:t>
            </a:r>
            <a:r>
              <a:rPr lang="pl-PL" dirty="0"/>
              <a:t>’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r>
              <a:rPr lang="pl-PL" dirty="0" err="1"/>
              <a:t>I</a:t>
            </a:r>
            <a:r>
              <a:rPr lang="pl-PL" dirty="0" err="1" smtClean="0"/>
              <a:t>ntroduction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400" b="1" dirty="0" smtClean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Generalisation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-module(test).</a:t>
            </a:r>
            <a:br>
              <a:rPr lang="pl-PL" dirty="0"/>
            </a:br>
            <a:r>
              <a:rPr lang="pl-PL" dirty="0"/>
              <a:t>-export([f/1,add_one/1]).</a:t>
            </a:r>
            <a:br>
              <a:rPr lang="pl-PL" dirty="0"/>
            </a:br>
            <a:r>
              <a:rPr lang="pl-PL" dirty="0" err="1"/>
              <a:t>add_one</a:t>
            </a:r>
            <a:r>
              <a:rPr lang="pl-PL" dirty="0"/>
              <a:t>([H|T]) -&gt; [H+1 | </a:t>
            </a:r>
            <a:r>
              <a:rPr lang="pl-PL" dirty="0" err="1"/>
              <a:t>add_one</a:t>
            </a:r>
            <a:r>
              <a:rPr lang="pl-PL" dirty="0"/>
              <a:t>(T)];</a:t>
            </a:r>
            <a:br>
              <a:rPr lang="pl-PL" dirty="0"/>
            </a:br>
            <a:r>
              <a:rPr lang="pl-PL" dirty="0" err="1"/>
              <a:t>add_one</a:t>
            </a:r>
            <a:r>
              <a:rPr lang="pl-PL" dirty="0"/>
              <a:t>([]) -&gt; [].</a:t>
            </a:r>
            <a:br>
              <a:rPr lang="pl-PL" dirty="0"/>
            </a:br>
            <a:r>
              <a:rPr lang="pl-PL" dirty="0"/>
              <a:t>f(X) -&gt; </a:t>
            </a:r>
            <a:r>
              <a:rPr lang="pl-PL" dirty="0" err="1"/>
              <a:t>add_one</a:t>
            </a:r>
            <a:r>
              <a:rPr lang="pl-PL" dirty="0"/>
              <a:t>(X).</a:t>
            </a:r>
            <a:br>
              <a:rPr lang="pl-PL" dirty="0"/>
            </a:br>
            <a:endParaRPr lang="pl-PL" dirty="0" smtClean="0"/>
          </a:p>
          <a:p>
            <a:pPr marL="0" indent="0">
              <a:buNone/>
            </a:pPr>
            <a:r>
              <a:rPr lang="pl-PL" dirty="0"/>
              <a:t>-module(test).</a:t>
            </a:r>
            <a:br>
              <a:rPr lang="pl-PL" dirty="0"/>
            </a:br>
            <a:r>
              <a:rPr lang="pl-PL" dirty="0"/>
              <a:t>-export([f/1,add_one/2]).</a:t>
            </a:r>
            <a:br>
              <a:rPr lang="pl-PL" dirty="0"/>
            </a:br>
            <a:r>
              <a:rPr lang="pl-PL" dirty="0" err="1"/>
              <a:t>add_one</a:t>
            </a:r>
            <a:r>
              <a:rPr lang="pl-PL" dirty="0"/>
              <a:t>([H|T],N) -&gt; [H+N | </a:t>
            </a:r>
            <a:r>
              <a:rPr lang="pl-PL" dirty="0" err="1"/>
              <a:t>add_one</a:t>
            </a:r>
            <a:r>
              <a:rPr lang="pl-PL" dirty="0"/>
              <a:t>(T,N)];</a:t>
            </a:r>
            <a:br>
              <a:rPr lang="pl-PL" dirty="0"/>
            </a:br>
            <a:r>
              <a:rPr lang="pl-PL" dirty="0" err="1"/>
              <a:t>add_one</a:t>
            </a:r>
            <a:r>
              <a:rPr lang="pl-PL" dirty="0"/>
              <a:t>([],_) -&gt; [].</a:t>
            </a:r>
            <a:br>
              <a:rPr lang="pl-PL" dirty="0"/>
            </a:br>
            <a:r>
              <a:rPr lang="pl-PL" dirty="0"/>
              <a:t>f(X) -&gt; </a:t>
            </a:r>
            <a:r>
              <a:rPr lang="pl-PL" dirty="0" err="1"/>
              <a:t>add_one</a:t>
            </a:r>
            <a:r>
              <a:rPr lang="pl-PL" dirty="0"/>
              <a:t>(X,1).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 smtClean="0"/>
              <a:t>Code</a:t>
            </a:r>
            <a:r>
              <a:rPr lang="pl-PL" dirty="0" smtClean="0"/>
              <a:t> </a:t>
            </a:r>
            <a:r>
              <a:rPr lang="pl-PL" b="1" dirty="0" smtClean="0"/>
              <a:t>Clone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7010" y="1628800"/>
            <a:ext cx="8229600" cy="4525963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err="1"/>
              <a:t>loop_a</a:t>
            </a:r>
            <a:r>
              <a:rPr lang="pl-PL" dirty="0"/>
              <a:t>() -&gt;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receive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smtClean="0"/>
              <a:t>{</a:t>
            </a:r>
            <a:r>
              <a:rPr lang="pl-PL" dirty="0" err="1"/>
              <a:t>msg</a:t>
            </a:r>
            <a:r>
              <a:rPr lang="pl-PL" dirty="0"/>
              <a:t>, _</a:t>
            </a:r>
            <a:r>
              <a:rPr lang="pl-PL" dirty="0" err="1"/>
              <a:t>Msg</a:t>
            </a:r>
            <a:r>
              <a:rPr lang="pl-PL" dirty="0"/>
              <a:t>, 0</a:t>
            </a:r>
            <a:r>
              <a:rPr lang="pl-PL" i="1" dirty="0"/>
              <a:t>} </a:t>
            </a:r>
            <a:r>
              <a:rPr lang="pl-PL" dirty="0"/>
              <a:t>-&gt; ok;</a:t>
            </a:r>
            <a:br>
              <a:rPr lang="pl-PL" dirty="0"/>
            </a:br>
            <a:r>
              <a:rPr lang="pl-PL" dirty="0" smtClean="0"/>
              <a:t>	</a:t>
            </a:r>
            <a:r>
              <a:rPr lang="pl-PL" i="1" dirty="0" smtClean="0"/>
              <a:t>{</a:t>
            </a:r>
            <a:r>
              <a:rPr lang="pl-PL" dirty="0" err="1"/>
              <a:t>msg</a:t>
            </a:r>
            <a:r>
              <a:rPr lang="pl-PL" dirty="0"/>
              <a:t>, </a:t>
            </a:r>
            <a:r>
              <a:rPr lang="pl-PL" dirty="0" err="1"/>
              <a:t>Msg</a:t>
            </a:r>
            <a:r>
              <a:rPr lang="pl-PL" dirty="0"/>
              <a:t>, N</a:t>
            </a:r>
            <a:r>
              <a:rPr lang="pl-PL" i="1" dirty="0"/>
              <a:t>} </a:t>
            </a:r>
            <a:r>
              <a:rPr lang="pl-PL" dirty="0"/>
              <a:t>-&gt; </a:t>
            </a:r>
            <a:r>
              <a:rPr lang="pl-PL" i="1" dirty="0" err="1" smtClean="0"/>
              <a:t>io:format</a:t>
            </a:r>
            <a:r>
              <a:rPr lang="pl-PL" i="1" dirty="0"/>
              <a:t>("ping!~n"), </a:t>
            </a:r>
            <a:r>
              <a:rPr lang="pl-PL" i="1" dirty="0" smtClean="0"/>
              <a:t>b ! {</a:t>
            </a:r>
            <a:r>
              <a:rPr lang="pl-PL" i="1" dirty="0" err="1" smtClean="0"/>
              <a:t>msg</a:t>
            </a:r>
            <a:r>
              <a:rPr lang="pl-PL" i="1" dirty="0" smtClean="0"/>
              <a:t>, </a:t>
            </a:r>
            <a:r>
              <a:rPr lang="pl-PL" i="1" dirty="0" err="1" smtClean="0"/>
              <a:t>Msg</a:t>
            </a:r>
            <a:r>
              <a:rPr lang="pl-PL" i="1" dirty="0" smtClean="0"/>
              <a:t>, N-1}, </a:t>
            </a:r>
            <a:r>
              <a:rPr lang="pl-PL" dirty="0" err="1" smtClean="0"/>
              <a:t>loop_a</a:t>
            </a:r>
            <a:r>
              <a:rPr lang="pl-PL" dirty="0" smtClean="0"/>
              <a:t>()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	end.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loop_b</a:t>
            </a:r>
            <a:r>
              <a:rPr lang="pl-PL" dirty="0"/>
              <a:t>() </a:t>
            </a:r>
            <a:r>
              <a:rPr lang="pl-PL" dirty="0" smtClean="0"/>
              <a:t>-&gt;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receive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	</a:t>
            </a:r>
            <a:r>
              <a:rPr lang="pl-PL" i="1" dirty="0" smtClean="0"/>
              <a:t>{</a:t>
            </a:r>
            <a:r>
              <a:rPr lang="pl-PL" dirty="0" err="1"/>
              <a:t>msg</a:t>
            </a:r>
            <a:r>
              <a:rPr lang="pl-PL" dirty="0"/>
              <a:t>, _</a:t>
            </a:r>
            <a:r>
              <a:rPr lang="pl-PL" dirty="0" err="1"/>
              <a:t>Msg</a:t>
            </a:r>
            <a:r>
              <a:rPr lang="pl-PL" dirty="0"/>
              <a:t>, 0</a:t>
            </a:r>
            <a:r>
              <a:rPr lang="pl-PL" i="1" dirty="0"/>
              <a:t>} </a:t>
            </a:r>
            <a:r>
              <a:rPr lang="pl-PL" dirty="0"/>
              <a:t>-&gt; ok</a:t>
            </a:r>
            <a:r>
              <a:rPr lang="pl-PL" dirty="0" smtClean="0"/>
              <a:t>;</a:t>
            </a:r>
          </a:p>
          <a:p>
            <a:pPr marL="0" indent="0">
              <a:buNone/>
            </a:pPr>
            <a:r>
              <a:rPr lang="pl-PL" i="1" dirty="0" smtClean="0"/>
              <a:t>	{</a:t>
            </a:r>
            <a:r>
              <a:rPr lang="pl-PL" dirty="0" err="1"/>
              <a:t>msg</a:t>
            </a:r>
            <a:r>
              <a:rPr lang="pl-PL" dirty="0"/>
              <a:t>, </a:t>
            </a:r>
            <a:r>
              <a:rPr lang="pl-PL" dirty="0" err="1"/>
              <a:t>Msg</a:t>
            </a:r>
            <a:r>
              <a:rPr lang="pl-PL" dirty="0"/>
              <a:t>, N</a:t>
            </a:r>
            <a:r>
              <a:rPr lang="pl-PL" i="1" dirty="0"/>
              <a:t>} </a:t>
            </a:r>
            <a:r>
              <a:rPr lang="pl-PL" dirty="0" smtClean="0"/>
              <a:t>-&gt; </a:t>
            </a:r>
            <a:r>
              <a:rPr lang="pl-PL" i="1" dirty="0" err="1"/>
              <a:t>io:format</a:t>
            </a:r>
            <a:r>
              <a:rPr lang="pl-PL" i="1" dirty="0"/>
              <a:t>("pong!~n</a:t>
            </a:r>
            <a:r>
              <a:rPr lang="pl-PL" i="1" dirty="0" smtClean="0"/>
              <a:t>"), a </a:t>
            </a:r>
            <a:r>
              <a:rPr lang="pl-PL" i="1" dirty="0"/>
              <a:t>! {</a:t>
            </a:r>
            <a:r>
              <a:rPr lang="pl-PL" i="1" dirty="0" err="1"/>
              <a:t>msg</a:t>
            </a:r>
            <a:r>
              <a:rPr lang="pl-PL" i="1" dirty="0"/>
              <a:t>, </a:t>
            </a:r>
            <a:r>
              <a:rPr lang="pl-PL" i="1" dirty="0" err="1"/>
              <a:t>Msg</a:t>
            </a:r>
            <a:r>
              <a:rPr lang="pl-PL" i="1" dirty="0"/>
              <a:t>, N-1</a:t>
            </a:r>
            <a:r>
              <a:rPr lang="pl-PL" i="1" dirty="0" smtClean="0"/>
              <a:t>},</a:t>
            </a:r>
            <a:r>
              <a:rPr lang="pl-PL" dirty="0"/>
              <a:t> </a:t>
            </a:r>
            <a:r>
              <a:rPr lang="pl-PL" dirty="0" err="1" smtClean="0"/>
              <a:t>loop_b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	end.</a:t>
            </a:r>
          </a:p>
          <a:p>
            <a:pPr marL="0" indent="0">
              <a:buNone/>
            </a:pPr>
            <a:r>
              <a:rPr lang="nn-NO" dirty="0"/>
              <a:t>new_fun(Msg,N,New_Var1,New_Var2) -&gt;</a:t>
            </a:r>
            <a:br>
              <a:rPr lang="nn-NO" dirty="0"/>
            </a:br>
            <a:r>
              <a:rPr lang="nn-NO" dirty="0"/>
              <a:t>io:format(New_Var1),</a:t>
            </a:r>
            <a:br>
              <a:rPr lang="nn-NO" dirty="0"/>
            </a:br>
            <a:r>
              <a:rPr lang="nn-NO" dirty="0"/>
              <a:t>New_Var2 ! </a:t>
            </a:r>
            <a:r>
              <a:rPr lang="nn-NO" i="1" dirty="0"/>
              <a:t>{</a:t>
            </a:r>
            <a:r>
              <a:rPr lang="nn-NO" dirty="0"/>
              <a:t>msg, Msg, N-1</a:t>
            </a:r>
            <a:r>
              <a:rPr lang="nn-NO" i="1" dirty="0" smtClean="0"/>
              <a:t>}</a:t>
            </a:r>
            <a:r>
              <a:rPr lang="nn-NO" dirty="0" smtClean="0"/>
              <a:t>.</a:t>
            </a:r>
            <a:endParaRPr lang="pl-PL" dirty="0" smtClean="0"/>
          </a:p>
          <a:p>
            <a:pPr marL="0" indent="0">
              <a:buNone/>
            </a:pP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</a:t>
            </a:r>
            <a:r>
              <a:rPr lang="pl-PL" dirty="0"/>
              <a:t>(</a:t>
            </a:r>
            <a:r>
              <a:rPr lang="pl-PL" dirty="0" err="1"/>
              <a:t>Msg,N,"ping</a:t>
            </a:r>
            <a:r>
              <a:rPr lang="pl-PL" dirty="0"/>
              <a:t>!~</a:t>
            </a:r>
            <a:r>
              <a:rPr lang="pl-PL" dirty="0" err="1"/>
              <a:t>n",b</a:t>
            </a:r>
            <a:r>
              <a:rPr lang="pl-PL" dirty="0"/>
              <a:t>) 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/>
              <a:t>fun</a:t>
            </a:r>
            <a:r>
              <a:rPr lang="pl-PL" dirty="0"/>
              <a:t>(</a:t>
            </a:r>
            <a:r>
              <a:rPr lang="pl-PL" dirty="0" err="1"/>
              <a:t>Msg,N,"pong</a:t>
            </a:r>
            <a:r>
              <a:rPr lang="pl-PL" dirty="0"/>
              <a:t>!~</a:t>
            </a:r>
            <a:r>
              <a:rPr lang="pl-PL" dirty="0" err="1"/>
              <a:t>n",</a:t>
            </a:r>
            <a:r>
              <a:rPr lang="pl-PL" dirty="0" err="1" smtClean="0"/>
              <a:t>a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62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Features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/>
              <a:t>EUnit</a:t>
            </a:r>
            <a:r>
              <a:rPr lang="pl-PL" dirty="0"/>
              <a:t> , </a:t>
            </a:r>
            <a:r>
              <a:rPr lang="pl-PL" dirty="0" err="1"/>
              <a:t>QuickCheck</a:t>
            </a:r>
            <a:r>
              <a:rPr lang="pl-PL" dirty="0"/>
              <a:t> i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smtClean="0"/>
              <a:t>Test</a:t>
            </a:r>
          </a:p>
          <a:p>
            <a:r>
              <a:rPr lang="pl-PL" dirty="0" err="1" smtClean="0"/>
              <a:t>Highlighting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/>
              <a:t>‘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smells</a:t>
            </a:r>
            <a:r>
              <a:rPr lang="pl-PL" dirty="0" smtClean="0"/>
              <a:t>’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upport</a:t>
            </a:r>
            <a:r>
              <a:rPr lang="pl-PL" dirty="0" smtClean="0"/>
              <a:t> </a:t>
            </a:r>
            <a:r>
              <a:rPr lang="pl-PL" dirty="0" err="1"/>
              <a:t>multi-level</a:t>
            </a:r>
            <a:r>
              <a:rPr lang="pl-PL" dirty="0"/>
              <a:t> ‘</a:t>
            </a:r>
            <a:r>
              <a:rPr lang="pl-PL" dirty="0" err="1"/>
              <a:t>undo</a:t>
            </a:r>
            <a:r>
              <a:rPr lang="pl-PL" dirty="0" smtClean="0"/>
              <a:t>’</a:t>
            </a:r>
          </a:p>
          <a:p>
            <a:r>
              <a:rPr lang="pl-PL" dirty="0" err="1"/>
              <a:t>D</a:t>
            </a:r>
            <a:r>
              <a:rPr lang="pl-PL" dirty="0" err="1" smtClean="0"/>
              <a:t>efine</a:t>
            </a:r>
            <a:r>
              <a:rPr lang="pl-PL" dirty="0" smtClean="0"/>
              <a:t> </a:t>
            </a:r>
            <a:r>
              <a:rPr lang="pl-PL" dirty="0" err="1" smtClean="0"/>
              <a:t>refactorings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inspection</a:t>
            </a:r>
            <a:r>
              <a:rPr lang="pl-PL" dirty="0"/>
              <a:t> </a:t>
            </a:r>
            <a:r>
              <a:rPr lang="pl-PL" dirty="0" err="1" smtClean="0"/>
              <a:t>functions</a:t>
            </a:r>
            <a:endParaRPr lang="pl-PL" dirty="0" smtClean="0"/>
          </a:p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/>
              <a:t>s</a:t>
            </a:r>
            <a:r>
              <a:rPr lang="pl-PL" dirty="0" err="1" smtClean="0"/>
              <a:t>cript</a:t>
            </a:r>
            <a:r>
              <a:rPr lang="pl-PL" dirty="0" smtClean="0"/>
              <a:t> </a:t>
            </a:r>
            <a:r>
              <a:rPr lang="pl-PL" dirty="0" err="1"/>
              <a:t>composite</a:t>
            </a:r>
            <a:r>
              <a:rPr lang="pl-PL" dirty="0"/>
              <a:t> </a:t>
            </a:r>
            <a:r>
              <a:rPr lang="pl-PL" dirty="0" err="1"/>
              <a:t>refactorings</a:t>
            </a:r>
            <a:r>
              <a:rPr lang="pl-PL" dirty="0" smtClean="0"/>
              <a:t> 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ntroduction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naming</a:t>
            </a:r>
            <a:endParaRPr lang="pl-PL" dirty="0" smtClean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pl-PL" b="1" dirty="0" smtClean="0"/>
              <a:t>Bugs </a:t>
            </a:r>
            <a:r>
              <a:rPr lang="pl-PL" b="1" dirty="0" err="1"/>
              <a:t>code</a:t>
            </a:r>
            <a:endParaRPr lang="pl-PL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" y="1357803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SUMMARY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Target the </a:t>
            </a:r>
            <a:r>
              <a:rPr lang="pl-PL" b="1" dirty="0" err="1"/>
              <a:t>full</a:t>
            </a:r>
            <a:r>
              <a:rPr lang="pl-PL" b="1" dirty="0"/>
              <a:t> </a:t>
            </a:r>
            <a:r>
              <a:rPr lang="pl-PL" b="1" dirty="0" err="1"/>
              <a:t>language</a:t>
            </a:r>
            <a:endParaRPr lang="pl-PL" dirty="0" smtClean="0"/>
          </a:p>
          <a:p>
            <a:r>
              <a:rPr lang="pl-PL" b="1" dirty="0" err="1"/>
              <a:t>Produce</a:t>
            </a:r>
            <a:r>
              <a:rPr lang="pl-PL" b="1" dirty="0"/>
              <a:t> </a:t>
            </a:r>
            <a:r>
              <a:rPr lang="pl-PL" b="1" dirty="0" err="1"/>
              <a:t>readable</a:t>
            </a:r>
            <a:r>
              <a:rPr lang="pl-PL" b="1" dirty="0"/>
              <a:t> </a:t>
            </a:r>
            <a:r>
              <a:rPr lang="pl-PL" b="1" dirty="0" err="1" smtClean="0"/>
              <a:t>results</a:t>
            </a:r>
            <a:endParaRPr lang="pl-PL" b="1" dirty="0" smtClean="0"/>
          </a:p>
          <a:p>
            <a:r>
              <a:rPr lang="pl-PL" b="1" dirty="0" err="1"/>
              <a:t>Workflow</a:t>
            </a:r>
            <a:r>
              <a:rPr lang="pl-PL" b="1" dirty="0"/>
              <a:t> </a:t>
            </a:r>
            <a:r>
              <a:rPr lang="pl-PL" b="1" dirty="0" err="1" smtClean="0"/>
              <a:t>integration</a:t>
            </a:r>
            <a:endParaRPr lang="pl-PL" b="1" dirty="0" smtClean="0"/>
          </a:p>
          <a:p>
            <a:r>
              <a:rPr lang="pl-PL" b="1" dirty="0" err="1"/>
              <a:t>Support</a:t>
            </a:r>
            <a:r>
              <a:rPr lang="pl-PL" b="1" dirty="0"/>
              <a:t> </a:t>
            </a:r>
            <a:r>
              <a:rPr lang="pl-PL" b="1" dirty="0" err="1"/>
              <a:t>incomplete</a:t>
            </a:r>
            <a:r>
              <a:rPr lang="pl-PL" b="1" dirty="0"/>
              <a:t> </a:t>
            </a:r>
            <a:r>
              <a:rPr lang="pl-PL" b="1" dirty="0" err="1" smtClean="0"/>
              <a:t>code</a:t>
            </a:r>
            <a:endParaRPr lang="pl-PL" b="1" dirty="0" smtClean="0"/>
          </a:p>
          <a:p>
            <a:r>
              <a:rPr lang="pl-PL" b="1" dirty="0" err="1"/>
              <a:t>Support</a:t>
            </a:r>
            <a:r>
              <a:rPr lang="pl-PL" b="1" dirty="0"/>
              <a:t> </a:t>
            </a:r>
            <a:r>
              <a:rPr lang="pl-PL" b="1" dirty="0" err="1"/>
              <a:t>user</a:t>
            </a:r>
            <a:r>
              <a:rPr lang="pl-PL" b="1" dirty="0"/>
              <a:t> </a:t>
            </a:r>
            <a:r>
              <a:rPr lang="pl-PL" b="1" dirty="0" err="1" smtClean="0"/>
              <a:t>decisions</a:t>
            </a:r>
            <a:endParaRPr lang="pl-PL" b="1" dirty="0" smtClean="0"/>
          </a:p>
          <a:p>
            <a:r>
              <a:rPr lang="pl-PL" b="1" dirty="0" err="1"/>
              <a:t>Support</a:t>
            </a:r>
            <a:r>
              <a:rPr lang="pl-PL" b="1" dirty="0"/>
              <a:t> </a:t>
            </a:r>
            <a:r>
              <a:rPr lang="pl-PL" b="1" dirty="0" err="1"/>
              <a:t>user-driven</a:t>
            </a:r>
            <a:r>
              <a:rPr lang="pl-PL" b="1" dirty="0"/>
              <a:t> </a:t>
            </a:r>
            <a:r>
              <a:rPr lang="pl-PL" b="1" dirty="0" err="1" smtClean="0"/>
              <a:t>extension</a:t>
            </a:r>
            <a:endParaRPr lang="pl-PL" b="1" dirty="0" smtClean="0"/>
          </a:p>
          <a:p>
            <a:r>
              <a:rPr lang="pl-PL" b="1" dirty="0" err="1"/>
              <a:t>Integrate</a:t>
            </a:r>
            <a:r>
              <a:rPr lang="pl-PL" b="1" dirty="0"/>
              <a:t> with </a:t>
            </a:r>
            <a:r>
              <a:rPr lang="pl-PL" b="1" dirty="0" err="1"/>
              <a:t>other</a:t>
            </a:r>
            <a:r>
              <a:rPr lang="pl-PL" b="1" dirty="0"/>
              <a:t> </a:t>
            </a:r>
            <a:r>
              <a:rPr lang="pl-PL" b="1" dirty="0" err="1" smtClean="0"/>
              <a:t>tools</a:t>
            </a:r>
            <a:endParaRPr lang="pl-PL" dirty="0"/>
          </a:p>
        </p:txBody>
      </p:sp>
      <p:pic>
        <p:nvPicPr>
          <p:cNvPr id="5" name="Picture 2" descr="http://www.cs.kent.ac.uk/projects/wrangler/Wrangler/Hom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1" y="1"/>
            <a:ext cx="1989583" cy="18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327</TotalTime>
  <Words>136</Words>
  <Application>Microsoft Office PowerPoint</Application>
  <PresentationFormat>Pokaz na ekranie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Obwód</vt:lpstr>
      <vt:lpstr>WRANGLER</vt:lpstr>
      <vt:lpstr>What’s that? </vt:lpstr>
      <vt:lpstr>ReFActoring </vt:lpstr>
      <vt:lpstr>Refactoring  with wrangler </vt:lpstr>
      <vt:lpstr>Generalisation</vt:lpstr>
      <vt:lpstr>Code Clone</vt:lpstr>
      <vt:lpstr>Features</vt:lpstr>
      <vt:lpstr>Bugs code</vt:lpstr>
      <vt:lpstr>SUMMARY</vt:lpstr>
      <vt:lpstr>Implementation</vt:lpstr>
      <vt:lpstr>InstalLaTioN</vt:lpstr>
      <vt:lpstr>Prezentacja programu PowerPoint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GOSIA</dc:creator>
  <cp:lastModifiedBy>Wojtek Polnik</cp:lastModifiedBy>
  <cp:revision>28</cp:revision>
  <dcterms:created xsi:type="dcterms:W3CDTF">2016-01-03T17:12:01Z</dcterms:created>
  <dcterms:modified xsi:type="dcterms:W3CDTF">2016-01-15T03:31:03Z</dcterms:modified>
</cp:coreProperties>
</file>