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5" r:id="rId3"/>
    <p:sldId id="272" r:id="rId4"/>
    <p:sldId id="266" r:id="rId5"/>
    <p:sldId id="263" r:id="rId6"/>
    <p:sldId id="268" r:id="rId7"/>
    <p:sldId id="269" r:id="rId8"/>
    <p:sldId id="270" r:id="rId9"/>
    <p:sldId id="264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9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.png"/><Relationship Id="rId5" Type="http://schemas.openxmlformats.org/officeDocument/2006/relationships/image" Target="../media/image1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5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5DEA44-99F5-844D-B733-EDAE2309A6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图片包含 游戏机, 食物&#10;&#10;描述已自动生成">
            <a:extLst>
              <a:ext uri="{FF2B5EF4-FFF2-40B4-BE49-F238E27FC236}">
                <a16:creationId xmlns:a16="http://schemas.microsoft.com/office/drawing/2014/main" id="{A883E45E-1383-C3DA-B267-B4C135F6EC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85"/>
            <a:ext cx="12192000" cy="6324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" name="图片 4" descr="logo">
            <a:extLst>
              <a:ext uri="{FF2B5EF4-FFF2-40B4-BE49-F238E27FC236}">
                <a16:creationId xmlns:a16="http://schemas.microsoft.com/office/drawing/2014/main" id="{12EDDCCB-C15A-6E5D-CE1D-7B866B9FB7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8795" y="422275"/>
            <a:ext cx="1551305" cy="4743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2FD923-66E8-E3E3-E894-1BA48D45ECA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7737" y="499930"/>
            <a:ext cx="2315468" cy="275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内页">
            <a:extLst>
              <a:ext uri="{FF2B5EF4-FFF2-40B4-BE49-F238E27FC236}">
                <a16:creationId xmlns:a16="http://schemas.microsoft.com/office/drawing/2014/main" id="{A35813AE-5A2A-A7F5-C94E-EADACE9ADE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08400" y="774000"/>
            <a:ext cx="10972800" cy="51238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" name="图片 1" descr="logo">
            <a:extLst>
              <a:ext uri="{FF2B5EF4-FFF2-40B4-BE49-F238E27FC236}">
                <a16:creationId xmlns:a16="http://schemas.microsoft.com/office/drawing/2014/main" id="{1B19E2FA-DC8F-5BAD-D111-A532946AA4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A21B68-76BF-6580-AF5A-4270FDF5285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45" y="6370378"/>
            <a:ext cx="2136271" cy="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6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9E0CB9-EF1D-6026-0573-A2761273D7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CFA67A1B-DFF7-77EB-3158-C44D8BFCC0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8795" y="422275"/>
            <a:ext cx="1551305" cy="474345"/>
          </a:xfrm>
          <a:prstGeom prst="rect">
            <a:avLst/>
          </a:prstGeom>
        </p:spPr>
      </p:pic>
      <p:pic>
        <p:nvPicPr>
          <p:cNvPr id="2" name="图片 1" descr="图片包含 游戏机, 食物&#10;&#10;描述已自动生成">
            <a:extLst>
              <a:ext uri="{FF2B5EF4-FFF2-40B4-BE49-F238E27FC236}">
                <a16:creationId xmlns:a16="http://schemas.microsoft.com/office/drawing/2014/main" id="{A35F6AF9-6DFE-764A-2A81-A9DBEE6870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85"/>
            <a:ext cx="12192000" cy="632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68780C-1FC2-81F5-BF64-2E817AB5BED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7737" y="499930"/>
            <a:ext cx="2315468" cy="275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7151EB-9391-1B4D-A660-4877C999F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图片包含 游戏机, 食物&#10;&#10;描述已自动生成">
            <a:extLst>
              <a:ext uri="{FF2B5EF4-FFF2-40B4-BE49-F238E27FC236}">
                <a16:creationId xmlns:a16="http://schemas.microsoft.com/office/drawing/2014/main" id="{76876C0A-73BE-10DF-1EA9-E32D6A6D3B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85"/>
            <a:ext cx="12192000" cy="63246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7CC1AFA-02C3-4F65-0121-8E4A7518BB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21808" y="1581531"/>
            <a:ext cx="4087813" cy="3484563"/>
          </a:xfr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50000"/>
                </a:schemeClr>
              </a:buClr>
              <a:buSzPct val="160000"/>
              <a:buFont typeface="+mj-ea"/>
              <a:buAutoNum type="circleNumDbPlain"/>
              <a:defRPr sz="2400" b="1"/>
            </a:lvl1pPr>
          </a:lstStyle>
          <a:p>
            <a:pPr lvl="0"/>
            <a:r>
              <a:rPr lang="zh-CN" altLang="en-US" dirty="0"/>
              <a:t>点击插入目录</a:t>
            </a:r>
          </a:p>
        </p:txBody>
      </p:sp>
      <p:pic>
        <p:nvPicPr>
          <p:cNvPr id="13" name="图片 12" descr="logo">
            <a:extLst>
              <a:ext uri="{FF2B5EF4-FFF2-40B4-BE49-F238E27FC236}">
                <a16:creationId xmlns:a16="http://schemas.microsoft.com/office/drawing/2014/main" id="{84F13090-37F1-855E-EAF4-4D40779A28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8795" y="422275"/>
            <a:ext cx="1551305" cy="474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808774-5261-35F1-7F36-F1AF9CF783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7737" y="499930"/>
            <a:ext cx="2315468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2F58A4B-31DB-6882-8366-9FE8F42B2D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 descr="图片包含 游戏机, 食物&#10;&#10;描述已自动生成">
            <a:extLst>
              <a:ext uri="{FF2B5EF4-FFF2-40B4-BE49-F238E27FC236}">
                <a16:creationId xmlns:a16="http://schemas.microsoft.com/office/drawing/2014/main" id="{D1D2B922-B707-7C4A-5BFA-234E89751D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85"/>
            <a:ext cx="12192000" cy="6324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265968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342648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31690E4E-8A53-BDBA-CC07-45082B57392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8795" y="422275"/>
            <a:ext cx="1551305" cy="474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8EE7A3-8C50-4A12-1A2E-1E2443246B1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7737" y="499930"/>
            <a:ext cx="2315468" cy="275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内页">
            <a:extLst>
              <a:ext uri="{FF2B5EF4-FFF2-40B4-BE49-F238E27FC236}">
                <a16:creationId xmlns:a16="http://schemas.microsoft.com/office/drawing/2014/main" id="{106E952C-9110-FBED-50AE-576F7C0573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400" y="118179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06C1AAAB-4FCE-1F72-D503-843088F2E8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FD0B5FD-E0A8-9D45-A7B1-EC99436A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20722D-9B4D-C739-87F5-FA58A01D03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45" y="6370378"/>
            <a:ext cx="2136271" cy="253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内页">
            <a:extLst>
              <a:ext uri="{FF2B5EF4-FFF2-40B4-BE49-F238E27FC236}">
                <a16:creationId xmlns:a16="http://schemas.microsoft.com/office/drawing/2014/main" id="{513515CB-86D3-B5D0-D21C-08A948E5A1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08400" y="116631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08400" y="1591110"/>
            <a:ext cx="5342400" cy="405302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235750" y="115883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235750" y="1591110"/>
            <a:ext cx="5342400" cy="405302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图片 7" descr="logo">
            <a:extLst>
              <a:ext uri="{FF2B5EF4-FFF2-40B4-BE49-F238E27FC236}">
                <a16:creationId xmlns:a16="http://schemas.microsoft.com/office/drawing/2014/main" id="{8A1EF78D-51BB-8EBC-B844-AE5C00E44B5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5948083-5772-FD4F-A0FE-0C848EA3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C913EF-8D67-6A86-6E67-B4772F1AA55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45" y="6370378"/>
            <a:ext cx="2136271" cy="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>
            <a:extLst>
              <a:ext uri="{FF2B5EF4-FFF2-40B4-BE49-F238E27FC236}">
                <a16:creationId xmlns:a16="http://schemas.microsoft.com/office/drawing/2014/main" id="{3019E5D1-7AA0-1B2A-E548-49C8F044F5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400" y="1284030"/>
            <a:ext cx="5176800" cy="440582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411600" y="1284030"/>
            <a:ext cx="5176800" cy="440582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图片 5" descr="logo">
            <a:extLst>
              <a:ext uri="{FF2B5EF4-FFF2-40B4-BE49-F238E27FC236}">
                <a16:creationId xmlns:a16="http://schemas.microsoft.com/office/drawing/2014/main" id="{B902C5DC-1486-FF49-9CB6-436A56C6A6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96D4B78-B51B-5044-8FF1-0DCDD1B5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66E3F3-6B7F-9F1D-B18A-7D74CFA1F3C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45" y="6370378"/>
            <a:ext cx="2136271" cy="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内页">
            <a:extLst>
              <a:ext uri="{FF2B5EF4-FFF2-40B4-BE49-F238E27FC236}">
                <a16:creationId xmlns:a16="http://schemas.microsoft.com/office/drawing/2014/main" id="{F4CFDD88-9400-69BE-CAD1-052DACEE71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338030"/>
            <a:ext cx="5233077" cy="432439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338030"/>
            <a:ext cx="5227200" cy="432439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 descr="logo">
            <a:extLst>
              <a:ext uri="{FF2B5EF4-FFF2-40B4-BE49-F238E27FC236}">
                <a16:creationId xmlns:a16="http://schemas.microsoft.com/office/drawing/2014/main" id="{BE448B85-99E5-BB52-36B3-A57B3A91BE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A531B37-8C55-7A4C-BAB1-E5F033E0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ECB845-99FC-2CA6-2AAE-B7B0E9A9251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45" y="6370378"/>
            <a:ext cx="2136271" cy="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内页">
            <a:extLst>
              <a:ext uri="{FF2B5EF4-FFF2-40B4-BE49-F238E27FC236}">
                <a16:creationId xmlns:a16="http://schemas.microsoft.com/office/drawing/2014/main" id="{946D447C-3ABE-4E84-C411-767D231F9D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logo">
            <a:extLst>
              <a:ext uri="{FF2B5EF4-FFF2-40B4-BE49-F238E27FC236}">
                <a16:creationId xmlns:a16="http://schemas.microsoft.com/office/drawing/2014/main" id="{B33223AF-920E-B0E1-9FD6-5A68D17456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9C71938-62F0-5B4A-B5D5-453857A5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404DAC-24DB-19D7-A9AA-26DBA3FC08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45" y="6370378"/>
            <a:ext cx="2136271" cy="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内页">
            <a:extLst>
              <a:ext uri="{FF2B5EF4-FFF2-40B4-BE49-F238E27FC236}">
                <a16:creationId xmlns:a16="http://schemas.microsoft.com/office/drawing/2014/main" id="{FDD1047B-D210-7E43-40DF-E4C3E15C51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logo">
            <a:extLst>
              <a:ext uri="{FF2B5EF4-FFF2-40B4-BE49-F238E27FC236}">
                <a16:creationId xmlns:a16="http://schemas.microsoft.com/office/drawing/2014/main" id="{60A5301D-39E6-79B6-2F25-CD263BDAAD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495" y="422275"/>
            <a:ext cx="1551305" cy="4743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5AC68E1-6EA6-7E52-643D-D949546ED7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745" y="6370378"/>
            <a:ext cx="2136271" cy="2537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64" r:id="rId8"/>
    <p:sldLayoutId id="2147483655" r:id="rId9"/>
    <p:sldLayoutId id="2147483666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D3C7D-D797-7249-622F-EBF278BF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FEA49-9B5B-525A-717F-2ABBD60A0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96E3-F409-E008-B877-7B11495A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577C4-FAD2-761A-9927-5222CF60B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9722-C47D-DE6C-F9D9-B74D0012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0F8E-E946-3913-548E-0F5DE1B9C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434" y="2564296"/>
            <a:ext cx="7951305" cy="920503"/>
          </a:xfrm>
        </p:spPr>
        <p:txBody>
          <a:bodyPr>
            <a:normAutofit fontScale="90000"/>
          </a:bodyPr>
          <a:lstStyle/>
          <a:p>
            <a:pPr algn="l"/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55FEA-5ABC-A8B5-7699-E471845C4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434" y="3560400"/>
            <a:ext cx="7951305" cy="693548"/>
          </a:xfrm>
        </p:spPr>
        <p:txBody>
          <a:bodyPr/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5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981B45-EBBA-D07E-CC08-7ACF16CBC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SzPct val="120000"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EF3D0-261D-963A-851A-604F0FBF2F91}"/>
              </a:ext>
            </a:extLst>
          </p:cNvPr>
          <p:cNvSpPr txBox="1"/>
          <p:nvPr/>
        </p:nvSpPr>
        <p:spPr>
          <a:xfrm>
            <a:off x="3383280" y="2846758"/>
            <a:ext cx="1268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/>
              <a:t>目 录</a:t>
            </a:r>
            <a:endParaRPr lang="en-US" altLang="zh-CN" sz="3600" b="1" dirty="0"/>
          </a:p>
          <a:p>
            <a:pPr algn="dist"/>
            <a:r>
              <a:rPr lang="en" altLang="zh-CN" b="1" dirty="0"/>
              <a:t>Contents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918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4B309-2402-214B-2692-1CBBE48F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090AE-F050-7D6C-0C19-B16B155E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204650"/>
            <a:ext cx="10969200" cy="47592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A5A54-A85B-13F8-734F-2987722B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400" y="1303470"/>
            <a:ext cx="5342400" cy="381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7690-934F-2834-69E3-DDF6A0B4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400" y="1728270"/>
            <a:ext cx="5342400" cy="40530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CB7E04-F3A6-54E0-79D4-72BB4C977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5750" y="1295999"/>
            <a:ext cx="5342400" cy="381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D4584C-A3A8-03B0-4D60-BCC385F1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5750" y="1728270"/>
            <a:ext cx="5342400" cy="40530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C2D54B-EA7C-B248-835E-9738DD1F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DFF0C4E-26C9-AF43-A370-DD39D6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88360"/>
            <a:ext cx="10969200" cy="705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89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ANKE YOU">
            <a:extLst>
              <a:ext uri="{FF2B5EF4-FFF2-40B4-BE49-F238E27FC236}">
                <a16:creationId xmlns:a16="http://schemas.microsoft.com/office/drawing/2014/main" id="{F8BAA62E-7DE4-F733-DCA4-60E4F558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20" y="2770505"/>
            <a:ext cx="5876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81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IzMmFiNDgxNTNlMzk4ZTE2NTU3Nzk1Zjc1Yzg4Yz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Edward Tan</cp:lastModifiedBy>
  <cp:revision>200</cp:revision>
  <dcterms:created xsi:type="dcterms:W3CDTF">2019-06-19T02:08:00Z</dcterms:created>
  <dcterms:modified xsi:type="dcterms:W3CDTF">2024-09-17T23:44:28Z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A242DF9DD3544B43AAF2466718442668_13</vt:lpwstr>
  </property>
</Properties>
</file>