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6" r:id="rId3"/>
    <p:sldId id="265" r:id="rId4"/>
    <p:sldId id="263" r:id="rId5"/>
    <p:sldId id="268" r:id="rId6"/>
    <p:sldId id="269" r:id="rId7"/>
    <p:sldId id="270" r:id="rId8"/>
    <p:sldId id="264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8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image" Target="../media/image5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封面-无文字">
            <a:extLst>
              <a:ext uri="{FF2B5EF4-FFF2-40B4-BE49-F238E27FC236}">
                <a16:creationId xmlns:a16="http://schemas.microsoft.com/office/drawing/2014/main" id="{2D5DEA44-99F5-844D-B733-EDAE2309A6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图片包含 游戏机, 食物&#10;&#10;描述已自动生成">
            <a:extLst>
              <a:ext uri="{FF2B5EF4-FFF2-40B4-BE49-F238E27FC236}">
                <a16:creationId xmlns:a16="http://schemas.microsoft.com/office/drawing/2014/main" id="{A883E45E-1383-C3DA-B267-B4C135F6EC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85"/>
            <a:ext cx="12192000" cy="6324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5" name="图片 4" descr="logo">
            <a:extLst>
              <a:ext uri="{FF2B5EF4-FFF2-40B4-BE49-F238E27FC236}">
                <a16:creationId xmlns:a16="http://schemas.microsoft.com/office/drawing/2014/main" id="{12EDDCCB-C15A-6E5D-CE1D-7B866B9FB7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8795" y="422275"/>
            <a:ext cx="1551305" cy="474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内页">
            <a:extLst>
              <a:ext uri="{FF2B5EF4-FFF2-40B4-BE49-F238E27FC236}">
                <a16:creationId xmlns:a16="http://schemas.microsoft.com/office/drawing/2014/main" id="{F4CFDD88-9400-69BE-CAD1-052DACEE71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338030"/>
            <a:ext cx="5233077" cy="432439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338030"/>
            <a:ext cx="5227200" cy="432439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7" name="图片 6" descr="logo">
            <a:extLst>
              <a:ext uri="{FF2B5EF4-FFF2-40B4-BE49-F238E27FC236}">
                <a16:creationId xmlns:a16="http://schemas.microsoft.com/office/drawing/2014/main" id="{BE448B85-99E5-BB52-36B3-A57B3A91BE4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A531B37-8C55-7A4C-BAB1-E5F033E0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35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页2">
            <a:extLst>
              <a:ext uri="{FF2B5EF4-FFF2-40B4-BE49-F238E27FC236}">
                <a16:creationId xmlns:a16="http://schemas.microsoft.com/office/drawing/2014/main" id="{D171AAE7-2429-FABF-D894-F7A1A90715B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8" name="图片 7" descr="logo">
            <a:extLst>
              <a:ext uri="{FF2B5EF4-FFF2-40B4-BE49-F238E27FC236}">
                <a16:creationId xmlns:a16="http://schemas.microsoft.com/office/drawing/2014/main" id="{C1719E48-9330-25FB-022B-DD2E42C174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内页">
            <a:extLst>
              <a:ext uri="{FF2B5EF4-FFF2-40B4-BE49-F238E27FC236}">
                <a16:creationId xmlns:a16="http://schemas.microsoft.com/office/drawing/2014/main" id="{946D447C-3ABE-4E84-C411-767D231F9D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logo">
            <a:extLst>
              <a:ext uri="{FF2B5EF4-FFF2-40B4-BE49-F238E27FC236}">
                <a16:creationId xmlns:a16="http://schemas.microsoft.com/office/drawing/2014/main" id="{B33223AF-920E-B0E1-9FD6-5A68D17456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9C71938-62F0-5B4A-B5D5-453857A5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84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内页2">
            <a:extLst>
              <a:ext uri="{FF2B5EF4-FFF2-40B4-BE49-F238E27FC236}">
                <a16:creationId xmlns:a16="http://schemas.microsoft.com/office/drawing/2014/main" id="{8E5E73B0-7D28-2A35-DB7A-F32209627A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7" name="图片 6" descr="logo">
            <a:extLst>
              <a:ext uri="{FF2B5EF4-FFF2-40B4-BE49-F238E27FC236}">
                <a16:creationId xmlns:a16="http://schemas.microsoft.com/office/drawing/2014/main" id="{B33223AF-920E-B0E1-9FD6-5A68D17456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内页">
            <a:extLst>
              <a:ext uri="{FF2B5EF4-FFF2-40B4-BE49-F238E27FC236}">
                <a16:creationId xmlns:a16="http://schemas.microsoft.com/office/drawing/2014/main" id="{FDD1047B-D210-7E43-40DF-E4C3E15C51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 descr="logo">
            <a:extLst>
              <a:ext uri="{FF2B5EF4-FFF2-40B4-BE49-F238E27FC236}">
                <a16:creationId xmlns:a16="http://schemas.microsoft.com/office/drawing/2014/main" id="{60A5301D-39E6-79B6-2F25-CD263BDAAD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页2">
            <a:extLst>
              <a:ext uri="{FF2B5EF4-FFF2-40B4-BE49-F238E27FC236}">
                <a16:creationId xmlns:a16="http://schemas.microsoft.com/office/drawing/2014/main" id="{28AC87B4-3EE6-4D03-56E0-9D4CCF88FD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 descr="logo">
            <a:extLst>
              <a:ext uri="{FF2B5EF4-FFF2-40B4-BE49-F238E27FC236}">
                <a16:creationId xmlns:a16="http://schemas.microsoft.com/office/drawing/2014/main" id="{60A5301D-39E6-79B6-2F25-CD263BDAAD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9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内页">
            <a:extLst>
              <a:ext uri="{FF2B5EF4-FFF2-40B4-BE49-F238E27FC236}">
                <a16:creationId xmlns:a16="http://schemas.microsoft.com/office/drawing/2014/main" id="{A35813AE-5A2A-A7F5-C94E-EADACE9ADE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608400" y="774000"/>
            <a:ext cx="10972800" cy="51238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" name="图片 1" descr="logo">
            <a:extLst>
              <a:ext uri="{FF2B5EF4-FFF2-40B4-BE49-F238E27FC236}">
                <a16:creationId xmlns:a16="http://schemas.microsoft.com/office/drawing/2014/main" id="{1B19E2FA-DC8F-5BAD-D111-A532946AA4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62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内页2">
            <a:extLst>
              <a:ext uri="{FF2B5EF4-FFF2-40B4-BE49-F238E27FC236}">
                <a16:creationId xmlns:a16="http://schemas.microsoft.com/office/drawing/2014/main" id="{57D11493-2724-D18A-6375-BEC0CB28D8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608400" y="774000"/>
            <a:ext cx="10972800" cy="51238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" name="图片 1" descr="logo">
            <a:extLst>
              <a:ext uri="{FF2B5EF4-FFF2-40B4-BE49-F238E27FC236}">
                <a16:creationId xmlns:a16="http://schemas.microsoft.com/office/drawing/2014/main" id="{1B19E2FA-DC8F-5BAD-D111-A532946AA4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封面-无文字">
            <a:extLst>
              <a:ext uri="{FF2B5EF4-FFF2-40B4-BE49-F238E27FC236}">
                <a16:creationId xmlns:a16="http://schemas.microsoft.com/office/drawing/2014/main" id="{839E0CB9-EF1D-6026-0573-A2761273D7D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">
            <a:extLst>
              <a:ext uri="{FF2B5EF4-FFF2-40B4-BE49-F238E27FC236}">
                <a16:creationId xmlns:a16="http://schemas.microsoft.com/office/drawing/2014/main" id="{CFA67A1B-DFF7-77EB-3158-C44D8BFCC0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8795" y="422275"/>
            <a:ext cx="1551305" cy="474345"/>
          </a:xfrm>
          <a:prstGeom prst="rect">
            <a:avLst/>
          </a:prstGeom>
        </p:spPr>
      </p:pic>
      <p:pic>
        <p:nvPicPr>
          <p:cNvPr id="2" name="图片 1" descr="图片包含 游戏机, 食物&#10;&#10;描述已自动生成">
            <a:extLst>
              <a:ext uri="{FF2B5EF4-FFF2-40B4-BE49-F238E27FC236}">
                <a16:creationId xmlns:a16="http://schemas.microsoft.com/office/drawing/2014/main" id="{A35F6AF9-6DFE-764A-2A81-A9DBEE68706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85"/>
            <a:ext cx="12192000" cy="6324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封面-无文字">
            <a:extLst>
              <a:ext uri="{FF2B5EF4-FFF2-40B4-BE49-F238E27FC236}">
                <a16:creationId xmlns:a16="http://schemas.microsoft.com/office/drawing/2014/main" id="{BF7151EB-9391-1B4D-A660-4877C999F9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图片包含 游戏机, 食物&#10;&#10;描述已自动生成">
            <a:extLst>
              <a:ext uri="{FF2B5EF4-FFF2-40B4-BE49-F238E27FC236}">
                <a16:creationId xmlns:a16="http://schemas.microsoft.com/office/drawing/2014/main" id="{76876C0A-73BE-10DF-1EA9-E32D6A6D3B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85"/>
            <a:ext cx="12192000" cy="63246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27CC1AFA-02C3-4F65-0121-8E4A7518BB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21808" y="1581531"/>
            <a:ext cx="4087813" cy="3484563"/>
          </a:xfrm>
        </p:spPr>
        <p:txBody>
          <a:bodyPr>
            <a:normAutofit/>
          </a:bodyPr>
          <a:lstStyle>
            <a:lvl1pPr marL="342900" indent="-342900">
              <a:buClr>
                <a:schemeClr val="tx2">
                  <a:lumMod val="50000"/>
                </a:schemeClr>
              </a:buClr>
              <a:buSzPct val="160000"/>
              <a:buFont typeface="+mj-ea"/>
              <a:buAutoNum type="circleNumDbPlain"/>
              <a:defRPr sz="2400" b="1"/>
            </a:lvl1pPr>
          </a:lstStyle>
          <a:p>
            <a:pPr lvl="0"/>
            <a:r>
              <a:rPr lang="zh-CN" altLang="en-US" dirty="0"/>
              <a:t>点击插入目录</a:t>
            </a:r>
          </a:p>
        </p:txBody>
      </p:sp>
      <p:pic>
        <p:nvPicPr>
          <p:cNvPr id="13" name="图片 12" descr="logo">
            <a:extLst>
              <a:ext uri="{FF2B5EF4-FFF2-40B4-BE49-F238E27FC236}">
                <a16:creationId xmlns:a16="http://schemas.microsoft.com/office/drawing/2014/main" id="{84F13090-37F1-855E-EAF4-4D40779A28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8795" y="422275"/>
            <a:ext cx="1551305" cy="4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内页">
            <a:extLst>
              <a:ext uri="{FF2B5EF4-FFF2-40B4-BE49-F238E27FC236}">
                <a16:creationId xmlns:a16="http://schemas.microsoft.com/office/drawing/2014/main" id="{106E952C-9110-FBED-50AE-576F7C0573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400" y="118179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">
            <a:extLst>
              <a:ext uri="{FF2B5EF4-FFF2-40B4-BE49-F238E27FC236}">
                <a16:creationId xmlns:a16="http://schemas.microsoft.com/office/drawing/2014/main" id="{06C1AAAB-4FCE-1F72-D503-843088F2E8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FD0B5FD-E0A8-9D45-A7B1-EC99436A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2">
            <a:extLst>
              <a:ext uri="{FF2B5EF4-FFF2-40B4-BE49-F238E27FC236}">
                <a16:creationId xmlns:a16="http://schemas.microsoft.com/office/drawing/2014/main" id="{461379B3-2B86-8AB4-5F2F-1A063A8957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">
            <a:extLst>
              <a:ext uri="{FF2B5EF4-FFF2-40B4-BE49-F238E27FC236}">
                <a16:creationId xmlns:a16="http://schemas.microsoft.com/office/drawing/2014/main" id="{06C1AAAB-4FCE-1F72-D503-843088F2E89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-无文字">
            <a:extLst>
              <a:ext uri="{FF2B5EF4-FFF2-40B4-BE49-F238E27FC236}">
                <a16:creationId xmlns:a16="http://schemas.microsoft.com/office/drawing/2014/main" id="{F2F58A4B-31DB-6882-8366-9FE8F42B2D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 descr="图片包含 游戏机, 食物&#10;&#10;描述已自动生成">
            <a:extLst>
              <a:ext uri="{FF2B5EF4-FFF2-40B4-BE49-F238E27FC236}">
                <a16:creationId xmlns:a16="http://schemas.microsoft.com/office/drawing/2014/main" id="{D1D2B922-B707-7C4A-5BFA-234E89751D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85"/>
            <a:ext cx="12192000" cy="6324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265968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342648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8" name="图片 7" descr="logo">
            <a:extLst>
              <a:ext uri="{FF2B5EF4-FFF2-40B4-BE49-F238E27FC236}">
                <a16:creationId xmlns:a16="http://schemas.microsoft.com/office/drawing/2014/main" id="{31690E4E-8A53-BDBA-CC07-45082B57392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8795" y="422275"/>
            <a:ext cx="1551305" cy="474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内页">
            <a:extLst>
              <a:ext uri="{FF2B5EF4-FFF2-40B4-BE49-F238E27FC236}">
                <a16:creationId xmlns:a16="http://schemas.microsoft.com/office/drawing/2014/main" id="{513515CB-86D3-B5D0-D21C-08A948E5A1A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08400" y="116631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08400" y="1591110"/>
            <a:ext cx="5342400" cy="405302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6235750" y="115883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235750" y="1591110"/>
            <a:ext cx="5342400" cy="405302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图片 7" descr="logo">
            <a:extLst>
              <a:ext uri="{FF2B5EF4-FFF2-40B4-BE49-F238E27FC236}">
                <a16:creationId xmlns:a16="http://schemas.microsoft.com/office/drawing/2014/main" id="{8A1EF78D-51BB-8EBC-B844-AE5C00E44B5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B5948083-5772-FD4F-A0FE-0C848EA3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内页2">
            <a:extLst>
              <a:ext uri="{FF2B5EF4-FFF2-40B4-BE49-F238E27FC236}">
                <a16:creationId xmlns:a16="http://schemas.microsoft.com/office/drawing/2014/main" id="{D070DDD9-EFC6-59CD-5684-E6BABE9EA9E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1" name="图片 10" descr="logo">
            <a:extLst>
              <a:ext uri="{FF2B5EF4-FFF2-40B4-BE49-F238E27FC236}">
                <a16:creationId xmlns:a16="http://schemas.microsoft.com/office/drawing/2014/main" id="{95AFA96D-04CD-20BD-77C3-72424099680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>
            <a:extLst>
              <a:ext uri="{FF2B5EF4-FFF2-40B4-BE49-F238E27FC236}">
                <a16:creationId xmlns:a16="http://schemas.microsoft.com/office/drawing/2014/main" id="{3019E5D1-7AA0-1B2A-E548-49C8F044F5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8400" y="1284030"/>
            <a:ext cx="5176800" cy="440582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411600" y="1284030"/>
            <a:ext cx="5176800" cy="4405824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图片 5" descr="logo">
            <a:extLst>
              <a:ext uri="{FF2B5EF4-FFF2-40B4-BE49-F238E27FC236}">
                <a16:creationId xmlns:a16="http://schemas.microsoft.com/office/drawing/2014/main" id="{B902C5DC-1486-FF49-9CB6-436A56C6A6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96D4B78-B51B-5044-8FF1-0DCDD1B5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0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内页2">
            <a:extLst>
              <a:ext uri="{FF2B5EF4-FFF2-40B4-BE49-F238E27FC236}">
                <a16:creationId xmlns:a16="http://schemas.microsoft.com/office/drawing/2014/main" id="{F537FD2A-4AEC-1852-C947-0D3A40AAAE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 descr="logo">
            <a:extLst>
              <a:ext uri="{FF2B5EF4-FFF2-40B4-BE49-F238E27FC236}">
                <a16:creationId xmlns:a16="http://schemas.microsoft.com/office/drawing/2014/main" id="{53F02CFD-872F-B27A-26E4-E4C319E93E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60" r:id="rId4"/>
    <p:sldLayoutId id="2147483651" r:id="rId5"/>
    <p:sldLayoutId id="2147483661" r:id="rId6"/>
    <p:sldLayoutId id="2147483653" r:id="rId7"/>
    <p:sldLayoutId id="2147483662" r:id="rId8"/>
    <p:sldLayoutId id="2147483652" r:id="rId9"/>
    <p:sldLayoutId id="2147483663" r:id="rId10"/>
    <p:sldLayoutId id="2147483656" r:id="rId11"/>
    <p:sldLayoutId id="2147483664" r:id="rId12"/>
    <p:sldLayoutId id="2147483654" r:id="rId13"/>
    <p:sldLayoutId id="2147483655" r:id="rId14"/>
    <p:sldLayoutId id="2147483665" r:id="rId15"/>
    <p:sldLayoutId id="2147483666" r:id="rId16"/>
    <p:sldLayoutId id="2147483658" r:id="rId17"/>
    <p:sldLayoutId id="214748365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D3C7D-D797-7249-622F-EBF278BF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0FEA49-9B5B-525A-717F-2ABBD60A0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981B45-EBBA-D07E-CC08-7ACF16CBC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SzPct val="120000"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EF3D0-261D-963A-851A-604F0FBF2F91}"/>
              </a:ext>
            </a:extLst>
          </p:cNvPr>
          <p:cNvSpPr txBox="1"/>
          <p:nvPr/>
        </p:nvSpPr>
        <p:spPr>
          <a:xfrm>
            <a:off x="3383280" y="2846758"/>
            <a:ext cx="1268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/>
              <a:t>目 录</a:t>
            </a:r>
            <a:endParaRPr lang="en-US" altLang="zh-CN" sz="3600" b="1" dirty="0"/>
          </a:p>
          <a:p>
            <a:pPr algn="dist"/>
            <a:r>
              <a:rPr lang="en" altLang="zh-CN" b="1" dirty="0"/>
              <a:t>Contents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918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E96E3-F409-E008-B877-7B11495A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577C4-FAD2-761A-9927-5222CF60B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4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4B309-2402-214B-2692-1CBBE48F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090AE-F050-7D6C-0C19-B16B155E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204650"/>
            <a:ext cx="10969200" cy="47592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1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A5A54-A85B-13F8-734F-2987722B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400" y="1303470"/>
            <a:ext cx="5342400" cy="381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7690-934F-2834-69E3-DDF6A0B4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400" y="1728270"/>
            <a:ext cx="5342400" cy="40530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CB7E04-F3A6-54E0-79D4-72BB4C977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5750" y="1295999"/>
            <a:ext cx="5342400" cy="381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D4584C-A3A8-03B0-4D60-BCC385F1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5750" y="1728270"/>
            <a:ext cx="5342400" cy="40530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1C2D54B-EA7C-B248-835E-9738DD1F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9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DFF0C4E-26C9-AF43-A370-DD39D67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89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HANKE YOU">
            <a:extLst>
              <a:ext uri="{FF2B5EF4-FFF2-40B4-BE49-F238E27FC236}">
                <a16:creationId xmlns:a16="http://schemas.microsoft.com/office/drawing/2014/main" id="{F8BAA62E-7DE4-F733-DCA4-60E4F558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20" y="2770505"/>
            <a:ext cx="5876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81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IzMmFiNDgxNTNlMzk4ZTE2NTU3Nzk1Zjc1Yzg4Yz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Macintosh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陈成刚</cp:lastModifiedBy>
  <cp:revision>189</cp:revision>
  <dcterms:created xsi:type="dcterms:W3CDTF">2019-06-19T02:08:00Z</dcterms:created>
  <dcterms:modified xsi:type="dcterms:W3CDTF">2024-09-03T10:15:34Z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A242DF9DD3544B43AAF2466718442668_13</vt:lpwstr>
  </property>
</Properties>
</file>