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0" r:id="rId3"/>
  </p:sldIdLst>
  <p:sldSz cx="12192000" cy="6858000"/>
  <p:notesSz cx="7104063" cy="10234613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8" autoAdjust="0"/>
    <p:restoredTop sz="93401"/>
  </p:normalViewPr>
  <p:slideViewPr>
    <p:cSldViewPr snapToGrid="0" showGuides="1">
      <p:cViewPr varScale="1">
        <p:scale>
          <a:sx n="119" d="100"/>
          <a:sy n="119" d="100"/>
        </p:scale>
        <p:origin x="1176" y="192"/>
      </p:cViewPr>
      <p:guideLst>
        <p:guide orient="horz" pos="211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2378710"/>
            <a:ext cx="9144000" cy="1130935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solidFill>
                  <a:schemeClr val="bg1"/>
                </a:solidFill>
                <a:effectLst/>
                <a:latin typeface="Microsoft YaHei Regular" panose="020B0503020204020204" charset="-122"/>
                <a:ea typeface="Microsoft YaHei Regular" panose="020B0503020204020204" charset="-122"/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86860"/>
            <a:ext cx="9144000" cy="98425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  <a:latin typeface="Microsoft YaHei Regular" panose="020B0503020204020204" charset="-122"/>
                <a:ea typeface="Microsoft YaHei Regular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3545" y="993775"/>
            <a:ext cx="11323955" cy="5480685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3389630"/>
            <a:ext cx="10307955" cy="1172845"/>
          </a:xfrm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  <a:effectLst/>
                <a:latin typeface="Microsoft YaHei Bold" panose="020B0503020204020204" charset="-122"/>
                <a:ea typeface="Microsoft YaHei Bold" panose="020B0503020204020204" charset="-122"/>
              </a:defRPr>
            </a:lvl1pPr>
          </a:lstStyle>
          <a:p>
            <a:r>
              <a:rPr lang="zh-CN" altLang="en-US" dirty="0"/>
              <a:t>单击此处编辑致谢辞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840" y="4311015"/>
            <a:ext cx="11146155" cy="465264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  <a:latin typeface="+mn-lt"/>
                <a:cs typeface="+mn-lt"/>
              </a:rPr>
              <a:t> </a:t>
            </a:r>
            <a:endParaRPr lang="zh-CN" altLang="en-US" dirty="0">
              <a:solidFill>
                <a:schemeClr val="bg1"/>
              </a:solidFill>
              <a:latin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Participate in voting on white paper topics</a:t>
            </a:r>
            <a:endParaRPr lang="zh-CN" altLang="en-US" dirty="0">
              <a:solidFill>
                <a:srgbClr val="002060"/>
              </a:solidFill>
              <a:latin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Become a contributor to GOSIM content think tank</a:t>
            </a:r>
            <a:endParaRPr lang="zh-CN" altLang="en-US" dirty="0">
              <a:solidFill>
                <a:srgbClr val="002060"/>
              </a:solidFill>
              <a:latin typeface="+mn-lt"/>
              <a:cs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More opportunit</a:t>
            </a:r>
            <a:r>
              <a:rPr lang="en-US" altLang="zh-CN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ies</a:t>
            </a: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 to win conference </a:t>
            </a:r>
            <a:r>
              <a:rPr lang="en-US" altLang="zh-CN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tickets</a:t>
            </a: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, industry reports,</a:t>
            </a:r>
          </a:p>
          <a:p>
            <a:pPr algn="l">
              <a:buFont typeface="Arial" panose="020B0604020202020204" pitchFamily="34" charset="0"/>
            </a:pPr>
            <a:r>
              <a:rPr lang="en-US" altLang="zh-CN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   </a:t>
            </a:r>
            <a:r>
              <a:rPr lang="zh-CN" altLang="en-US" dirty="0">
                <a:solidFill>
                  <a:srgbClr val="002060"/>
                </a:solidFill>
                <a:latin typeface="+mn-lt"/>
                <a:cs typeface="+mn-lt"/>
                <a:sym typeface="+mn-ea"/>
              </a:rPr>
              <a:t> and exquisite peripheral gifts</a:t>
            </a:r>
            <a:endParaRPr lang="zh-CN" altLang="en-US" dirty="0">
              <a:solidFill>
                <a:srgbClr val="002060"/>
              </a:solidFill>
              <a:latin typeface="+mn-lt"/>
              <a:cs typeface="+mn-lt"/>
            </a:endParaRPr>
          </a:p>
          <a:p>
            <a:pPr algn="l"/>
            <a:endParaRPr lang="zh-CN" altLang="en-US" dirty="0">
              <a:solidFill>
                <a:srgbClr val="002060"/>
              </a:solidFill>
              <a:latin typeface="+mn-lt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06727" y="2774093"/>
            <a:ext cx="773557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rgbClr val="002060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</a:rPr>
              <a:t>FOLLOW  GOSIM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3840" y="4026753"/>
            <a:ext cx="6888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002060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  <a:sym typeface="+mn-ea"/>
              </a:rPr>
              <a:t>FOLLOW GOSIM Foundation On X &amp; Mastodon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201535" y="2940685"/>
            <a:ext cx="3741420" cy="2362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椭圆形标注 4"/>
          <p:cNvSpPr/>
          <p:nvPr>
            <p:custDataLst>
              <p:tags r:id="rId2"/>
            </p:custDataLst>
          </p:nvPr>
        </p:nvSpPr>
        <p:spPr>
          <a:xfrm>
            <a:off x="8730257" y="2940685"/>
            <a:ext cx="3461743" cy="140017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lt"/>
                <a:cs typeface="+mj-lt"/>
              </a:rPr>
              <a:t>Interact with us on X &amp; Mastodon!</a:t>
            </a:r>
            <a:endParaRPr lang="zh-CN" altLang="en-US" sz="2800" b="1" dirty="0">
              <a:latin typeface="+mj-lt"/>
              <a:cs typeface="+mj-lt"/>
            </a:endParaRPr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A79F2F69-E5EC-0AF1-BD94-3E68120F4A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338" y="4540418"/>
            <a:ext cx="2093457" cy="20934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75855" y="793224"/>
            <a:ext cx="3741420" cy="23622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文本框 2"/>
          <p:cNvSpPr txBox="1"/>
          <p:nvPr/>
        </p:nvSpPr>
        <p:spPr>
          <a:xfrm>
            <a:off x="816610" y="568325"/>
            <a:ext cx="852995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9600" b="1" dirty="0">
                <a:solidFill>
                  <a:schemeClr val="bg1"/>
                </a:solidFill>
                <a:effectLst/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  <a:sym typeface="+mn-ea"/>
              </a:rPr>
              <a:t>Follow  GOSIM 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19125" y="2155825"/>
            <a:ext cx="1095375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Participate in voting on white paper topics</a:t>
            </a:r>
          </a:p>
          <a:p>
            <a:endParaRPr lang="zh-CN" altLang="en-US" sz="2400" dirty="0">
              <a:solidFill>
                <a:schemeClr val="bg1"/>
              </a:solidFill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/>
                </a:solidFill>
                <a:cs typeface="+mn-lt"/>
              </a:rPr>
              <a:t>B</a:t>
            </a: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ecome a contributor to GOSIM content think tank</a:t>
            </a:r>
          </a:p>
          <a:p>
            <a:endParaRPr lang="zh-CN" altLang="en-US" sz="2400" dirty="0">
              <a:solidFill>
                <a:schemeClr val="bg1"/>
              </a:solidFill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+mn-lt"/>
              </a:rPr>
              <a:t>More </a:t>
            </a: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opportunit</a:t>
            </a:r>
            <a:r>
              <a:rPr lang="en-US" altLang="zh-CN" sz="2400" dirty="0" err="1">
                <a:solidFill>
                  <a:schemeClr val="bg1"/>
                </a:solidFill>
                <a:cs typeface="+mn-lt"/>
              </a:rPr>
              <a:t>ies</a:t>
            </a: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 to win more conference </a:t>
            </a:r>
            <a:r>
              <a:rPr lang="en-US" altLang="zh-CN" sz="2400" dirty="0">
                <a:solidFill>
                  <a:schemeClr val="bg1"/>
                </a:solidFill>
                <a:cs typeface="+mn-lt"/>
              </a:rPr>
              <a:t>tickets</a:t>
            </a: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, </a:t>
            </a:r>
            <a:endParaRPr lang="en-US" altLang="zh-CN" sz="2400" dirty="0">
              <a:solidFill>
                <a:schemeClr val="bg1"/>
              </a:solidFill>
              <a:cs typeface="+mn-lt"/>
            </a:endParaRPr>
          </a:p>
          <a:p>
            <a:r>
              <a:rPr lang="en-US" altLang="zh-CN" sz="2400" dirty="0">
                <a:solidFill>
                  <a:schemeClr val="bg1"/>
                </a:solidFill>
                <a:cs typeface="+mn-lt"/>
              </a:rPr>
              <a:t>    </a:t>
            </a:r>
            <a:r>
              <a:rPr lang="zh-CN" altLang="en-US" sz="2400" dirty="0">
                <a:solidFill>
                  <a:schemeClr val="bg1"/>
                </a:solidFill>
                <a:cs typeface="+mn-lt"/>
              </a:rPr>
              <a:t>industry reports, and exquisite peripheral gifts</a:t>
            </a:r>
          </a:p>
        </p:txBody>
      </p:sp>
      <p:sp>
        <p:nvSpPr>
          <p:cNvPr id="9" name="椭圆形标注 8"/>
          <p:cNvSpPr/>
          <p:nvPr/>
        </p:nvSpPr>
        <p:spPr>
          <a:xfrm>
            <a:off x="9028498" y="999490"/>
            <a:ext cx="3099468" cy="1400175"/>
          </a:xfrm>
          <a:prstGeom prst="wedgeEllipseCallou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lt"/>
                <a:cs typeface="+mj-lt"/>
              </a:rPr>
              <a:t>Interact with us on X &amp; Mastodon!</a:t>
            </a:r>
            <a:endParaRPr lang="zh-CN" altLang="en-US" sz="2800" b="1" dirty="0">
              <a:latin typeface="+mj-lt"/>
              <a:cs typeface="+mj-lt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19125" y="1792823"/>
            <a:ext cx="693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Bebas Neue Bold" panose="00000500000000000000" charset="0"/>
                <a:ea typeface="Alibaba PuHuiTi Medium" panose="00020600040101010101" charset="-122"/>
                <a:cs typeface="Bebas Neue Bold" panose="00000500000000000000" charset="0"/>
                <a:sym typeface="+mn-ea"/>
              </a:rPr>
              <a:t>FOLLOW GOSIM Foundation On X &amp; Mastodon</a:t>
            </a:r>
          </a:p>
        </p:txBody>
      </p:sp>
      <p:pic>
        <p:nvPicPr>
          <p:cNvPr id="2" name="Picture 1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9A325F5-D2DC-10B7-8560-FECAD07EE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5643" y="3212888"/>
            <a:ext cx="2584450" cy="25844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db5c408-f88c-4037-9f19-74c35b59d25c"/>
  <p:tag name="COMMONDATA" val="eyJoZGlkIjoiN2YzNjBkOTgyNWQ1YTMxYzM3MzMwNWFiODNmOWIzYWM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99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Bebas Neue Bold</vt:lpstr>
      <vt:lpstr>Microsoft YaHei Bold</vt:lpstr>
      <vt:lpstr>Microsoft YaHei Regular</vt:lpstr>
      <vt:lpstr>宋体</vt:lpstr>
      <vt:lpstr>Arial</vt:lpstr>
      <vt:lpstr>Calibri</vt:lpstr>
      <vt:lpstr>Office 主题​​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Edward Tan</cp:lastModifiedBy>
  <cp:revision>26</cp:revision>
  <dcterms:created xsi:type="dcterms:W3CDTF">2023-08-17T10:04:00Z</dcterms:created>
  <dcterms:modified xsi:type="dcterms:W3CDTF">2024-05-06T08:21:21Z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06D824E2F2FF55ABB9F0DD64F471BBC7_43</vt:lpwstr>
  </property>
</Properties>
</file>