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57" r:id="rId4"/>
    <p:sldId id="263" r:id="rId5"/>
    <p:sldId id="264" r:id="rId6"/>
    <p:sldId id="260" r:id="rId7"/>
    <p:sldId id="266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15C365A5-9D9B-404C-8820-2EF39709B85D}">
          <p14:sldIdLst>
            <p14:sldId id="256"/>
            <p14:sldId id="265"/>
          </p14:sldIdLst>
        </p14:section>
        <p14:section name="Slide backgrounds" id="{BF38E3E1-ADE7-7044-92C0-FC88588AB69F}">
          <p14:sldIdLst>
            <p14:sldId id="257"/>
            <p14:sldId id="263"/>
          </p14:sldIdLst>
        </p14:section>
        <p14:section name="Subsection title slide" id="{F160D937-1C81-0249-84B1-461BFDC41211}">
          <p14:sldIdLst>
            <p14:sldId id="264"/>
          </p14:sldIdLst>
        </p14:section>
        <p14:section name="Ending slides" id="{01B0DEA5-04D7-2E47-BD17-6FE452F89594}">
          <p14:sldIdLst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5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3475"/>
  </p:normalViewPr>
  <p:slideViewPr>
    <p:cSldViewPr snapToGrid="0" showGuides="1">
      <p:cViewPr varScale="1">
        <p:scale>
          <a:sx n="167" d="100"/>
          <a:sy n="167" d="100"/>
        </p:scale>
        <p:origin x="200" y="1920"/>
      </p:cViewPr>
      <p:guideLst>
        <p:guide orient="horz" pos="2135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96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378710"/>
            <a:ext cx="9144000" cy="113093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solidFill>
                  <a:schemeClr val="bg1"/>
                </a:solidFill>
                <a:effectLst/>
                <a:latin typeface="Microsoft YaHei Regular" panose="020B0503020204020204" charset="-122"/>
                <a:ea typeface="Microsoft YaHei Regular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86860"/>
            <a:ext cx="9144000" cy="9842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Microsoft YaHei Regular" panose="020B0503020204020204" charset="-122"/>
                <a:ea typeface="Microsoft YaHei Regular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545" y="993775"/>
            <a:ext cx="11323955" cy="548068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3389630"/>
            <a:ext cx="10307955" cy="1172845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effectLst/>
                <a:latin typeface="Microsoft YaHei Bold" panose="020B0503020204020204" charset="-122"/>
                <a:ea typeface="Microsoft YaHei Bold" panose="020B0503020204020204" charset="-122"/>
              </a:defRPr>
            </a:lvl1pPr>
          </a:lstStyle>
          <a:p>
            <a:r>
              <a:rPr lang="zh-CN" altLang="en-US" dirty="0"/>
              <a:t>单击此处编辑致谢辞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580" y="5628665"/>
            <a:ext cx="4483100" cy="555584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002060"/>
                </a:solidFill>
              </a:rPr>
              <a:t>Click here to add text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6727" y="3149378"/>
            <a:ext cx="77355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002060"/>
                </a:solidFill>
                <a:latin typeface="Bebas Neue Bold" panose="00000500000000000000" charset="0"/>
                <a:ea typeface="Alibaba PuHuiTi Medium" panose="00020600040101010101" charset="-122"/>
                <a:cs typeface="Bebas Neue Bold" panose="00000500000000000000" charset="0"/>
              </a:rPr>
              <a:t>Click to add title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06727" y="4171533"/>
            <a:ext cx="86600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002060"/>
                </a:solidFill>
                <a:latin typeface="Bebas Neue Bold" panose="00000500000000000000" charset="0"/>
                <a:ea typeface="Alibaba PuHuiTi Medium" panose="00020600040101010101" charset="-122"/>
                <a:cs typeface="Bebas Neue Bold" panose="00000500000000000000" charset="0"/>
              </a:rPr>
              <a:t>Click to add 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2180" y="5333084"/>
            <a:ext cx="4417060" cy="1331876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 dirty="0">
                <a:solidFill>
                  <a:srgbClr val="002060"/>
                </a:solidFill>
              </a:rPr>
              <a:t>Author Name</a:t>
            </a:r>
            <a:br>
              <a:rPr lang="en-US" altLang="zh-CN" dirty="0">
                <a:solidFill>
                  <a:srgbClr val="002060"/>
                </a:solidFill>
              </a:rPr>
            </a:br>
            <a:r>
              <a:rPr lang="en-US" altLang="zh-CN" dirty="0">
                <a:solidFill>
                  <a:srgbClr val="002060"/>
                </a:solidFill>
              </a:rPr>
              <a:t>Author Job Title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08327" y="3311938"/>
            <a:ext cx="77355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500" b="1" i="0" u="none" strike="noStrike" kern="1200" cap="small" spc="2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bas Neue Bold" panose="00000500000000000000" charset="0"/>
                <a:ea typeface="Alibaba PuHuiTi Medium" panose="00020600040101010101" charset="-122"/>
                <a:cs typeface="Bebas Neue Bold" panose="00000500000000000000" charset="0"/>
              </a:rPr>
              <a:t>Title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786272" y="3712691"/>
            <a:ext cx="627034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enorite" pitchFamily="2" charset="0"/>
                <a:ea typeface="Alibaba PuHuiTi Medium" panose="00020600040101010101" charset="-122"/>
                <a:cs typeface="Bebas Neue Bold" panose="00000500000000000000" charset="0"/>
              </a:rPr>
              <a:t>A multi-line subtitle with more details/information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ebas Neue Bold" panose="00000500000000000000" charset="0"/>
              <a:ea typeface="Alibaba PuHuiTi Medium" panose="00020600040101010101" charset="-122"/>
              <a:cs typeface="Bebas Neue Bold" panose="0000050000000000000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097C3-E704-4DF7-F9CA-E452C1F85637}"/>
              </a:ext>
            </a:extLst>
          </p:cNvPr>
          <p:cNvSpPr txBox="1"/>
          <p:nvPr/>
        </p:nvSpPr>
        <p:spPr>
          <a:xfrm>
            <a:off x="8643897" y="5768189"/>
            <a:ext cx="2412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icrosoft YaHei Regular" panose="020B0503020204020204" charset="-122"/>
                <a:cs typeface="+mn-cs"/>
              </a:rPr>
              <a:t>May 6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icrosoft YaHei Regular" panose="020B0503020204020204" charset="-122"/>
                <a:cs typeface="+mn-cs"/>
              </a:rPr>
              <a:t>th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Microsoft YaHei Regular" panose="020B0503020204020204" charset="-122"/>
                <a:cs typeface="+mn-cs"/>
              </a:rPr>
              <a:t>, 2024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24000" y="1683385"/>
            <a:ext cx="9144000" cy="984250"/>
          </a:xfrm>
        </p:spPr>
        <p:txBody>
          <a:bodyPr/>
          <a:lstStyle/>
          <a:p>
            <a:r>
              <a:rPr lang="en-US" altLang="zh-CN" sz="3600" dirty="0"/>
              <a:t>Click to add text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9726499-8643-FF8F-4AC0-061EF8D1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4846"/>
            <a:ext cx="9144000" cy="1664942"/>
          </a:xfrm>
        </p:spPr>
        <p:txBody>
          <a:bodyPr>
            <a:no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Bebas Neue Bold" panose="00000500000000000000" charset="0"/>
                <a:ea typeface="Alibaba PuHuiTi Medium" panose="00020600040101010101" charset="-122"/>
                <a:cs typeface="Bebas Neue Bold" panose="00000500000000000000" charset="0"/>
              </a:rPr>
              <a:t>Thank</a:t>
            </a:r>
            <a:r>
              <a:rPr lang="zh-CN" altLang="en-US" sz="9600" b="1" dirty="0">
                <a:solidFill>
                  <a:schemeClr val="bg1"/>
                </a:solidFill>
                <a:latin typeface="Bebas Neue Bold" panose="00000500000000000000" charset="0"/>
                <a:ea typeface="Alibaba PuHuiTi Medium" panose="00020600040101010101" charset="-122"/>
                <a:cs typeface="Bebas Neue Bold" panose="00000500000000000000" charset="0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Bebas Neue Bold" panose="00000500000000000000" charset="0"/>
                <a:ea typeface="Alibaba PuHuiTi Medium" panose="00020600040101010101" charset="-122"/>
                <a:cs typeface="Bebas Neue Bold" panose="00000500000000000000" charset="0"/>
              </a:rPr>
              <a:t>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9726499-8643-FF8F-4AC0-061EF8D1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840" y="257442"/>
            <a:ext cx="3352800" cy="3707210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altLang="zh-CN" sz="9600" b="1" dirty="0" err="1">
                <a:latin typeface="Bebas Neue Bold" panose="00000500000000000000" charset="0"/>
                <a:ea typeface="Alibaba PuHuiTi Medium" panose="00020600040101010101" charset="-122"/>
                <a:cs typeface="Bebas Neue Bold" panose="00000500000000000000" charset="0"/>
              </a:rPr>
              <a:t>T</a:t>
            </a:r>
            <a:r>
              <a:rPr lang="en-US" altLang="zh-CN" sz="9600" b="1" dirty="0" err="1">
                <a:solidFill>
                  <a:schemeClr val="bg1"/>
                </a:solidFill>
                <a:latin typeface="Bebas Neue Bold" panose="00000500000000000000" charset="0"/>
                <a:ea typeface="Alibaba PuHuiTi Medium" panose="00020600040101010101" charset="-122"/>
                <a:cs typeface="Bebas Neue Bold" panose="00000500000000000000" charset="0"/>
              </a:rPr>
              <a:t>hanK</a:t>
            </a:r>
            <a:r>
              <a:rPr lang="en-US" altLang="zh-CN" sz="9600" b="1" dirty="0">
                <a:solidFill>
                  <a:schemeClr val="bg1"/>
                </a:solidFill>
                <a:latin typeface="Bebas Neue Bold" panose="00000500000000000000" charset="0"/>
                <a:ea typeface="Alibaba PuHuiTi Medium" panose="00020600040101010101" charset="-122"/>
                <a:cs typeface="Bebas Neue Bold" panose="00000500000000000000" charset="0"/>
              </a:rPr>
              <a:t>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2366C-608D-48A9-F6E5-9A019EEE87AE}"/>
              </a:ext>
            </a:extLst>
          </p:cNvPr>
          <p:cNvSpPr txBox="1"/>
          <p:nvPr/>
        </p:nvSpPr>
        <p:spPr>
          <a:xfrm>
            <a:off x="5025252" y="1234690"/>
            <a:ext cx="648378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More information available at: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          @your-</a:t>
            </a:r>
            <a:r>
              <a:rPr kumimoji="0" lang="en-US" sz="3600" b="0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github</a:t>
            </a:r>
            <a: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-here</a:t>
            </a:r>
            <a:endParaRPr kumimoji="0" lang="en-US" sz="3600" b="0" i="0" u="none" strike="noStrike" kern="1200" cap="none" spc="-5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enorite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                    @</a:t>
            </a:r>
            <a:r>
              <a:rPr kumimoji="0" lang="en-US" sz="3600" b="0" i="0" u="none" strike="noStrike" kern="1200" cap="none" spc="-5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rPr>
              <a:t>personal_user</a:t>
            </a:r>
            <a:endParaRPr kumimoji="0" lang="en-US" sz="3600" b="0" i="0" u="none" strike="noStrike" kern="1200" cap="none" spc="-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#matrix, or others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15ED4B6-FCE3-1134-229B-790CB2B1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818" y="1981261"/>
            <a:ext cx="437610" cy="43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E62FA2-64D1-42EF-EC76-12168AD1D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415" y="2549361"/>
            <a:ext cx="478212" cy="47821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21F50D-AFAA-FE6E-E9D5-C2840092BF80}"/>
              </a:ext>
            </a:extLst>
          </p:cNvPr>
          <p:cNvSpPr/>
          <p:nvPr/>
        </p:nvSpPr>
        <p:spPr>
          <a:xfrm>
            <a:off x="6842838" y="2580455"/>
            <a:ext cx="412633" cy="40568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6B442540-10B6-2C0B-DD0C-E353FC8C30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14029"/>
          <a:stretch/>
        </p:blipFill>
        <p:spPr>
          <a:xfrm>
            <a:off x="6823238" y="2560520"/>
            <a:ext cx="458611" cy="452733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95B6BB1-4DC8-8E95-7E0C-218F7DD23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313" y="2557339"/>
            <a:ext cx="437610" cy="43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46D2FFE-F49B-EE8C-DE82-9D26A962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54" y="3127314"/>
            <a:ext cx="407922" cy="46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65</Words>
  <Application>Microsoft Macintosh PowerPoint</Application>
  <PresentationFormat>Widescreen</PresentationFormat>
  <Paragraphs>20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宋体</vt:lpstr>
      <vt:lpstr>Arial</vt:lpstr>
      <vt:lpstr>Bebas Neue Bold</vt:lpstr>
      <vt:lpstr>Calibri</vt:lpstr>
      <vt:lpstr>Menlo</vt:lpstr>
      <vt:lpstr>Microsoft YaHei Bold</vt:lpstr>
      <vt:lpstr>Microsoft YaHei Regular</vt:lpstr>
      <vt:lpstr>Tenorite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Kevin Boos</cp:lastModifiedBy>
  <cp:revision>23</cp:revision>
  <dcterms:created xsi:type="dcterms:W3CDTF">2023-08-17T10:04:41Z</dcterms:created>
  <dcterms:modified xsi:type="dcterms:W3CDTF">2024-04-29T19:56:28Z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06D824E2F2FF55ABB9F0DD64F471BBC7_43</vt:lpwstr>
  </property>
</Properties>
</file>